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90" r:id="rId14"/>
    <p:sldId id="285" r:id="rId15"/>
    <p:sldId id="286" r:id="rId16"/>
    <p:sldId id="287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608" autoAdjust="0"/>
  </p:normalViewPr>
  <p:slideViewPr>
    <p:cSldViewPr snapToGrid="0" showGuides="1">
      <p:cViewPr varScale="1">
        <p:scale>
          <a:sx n="65" d="100"/>
          <a:sy n="65" d="100"/>
        </p:scale>
        <p:origin x="2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043A2E02-4E6B-4A22-BB64-707E8346D171}"/>
    <pc:docChg chg="custSel mod modSld">
      <pc:chgData name="Sarah Gothard" userId="0e53f415fda5f162" providerId="LiveId" clId="{043A2E02-4E6B-4A22-BB64-707E8346D171}" dt="2019-11-11T15:03:14.782" v="16" actId="26606"/>
      <pc:docMkLst>
        <pc:docMk/>
      </pc:docMkLst>
      <pc:sldChg chg="addSp modSp mod setBg">
        <pc:chgData name="Sarah Gothard" userId="0e53f415fda5f162" providerId="LiveId" clId="{043A2E02-4E6B-4A22-BB64-707E8346D171}" dt="2019-11-11T15:02:17.686" v="0" actId="26606"/>
        <pc:sldMkLst>
          <pc:docMk/>
          <pc:sldMk cId="2211167003" sldId="257"/>
        </pc:sldMkLst>
        <pc:spChg chg="mod ord">
          <ac:chgData name="Sarah Gothard" userId="0e53f415fda5f162" providerId="LiveId" clId="{043A2E02-4E6B-4A22-BB64-707E8346D171}" dt="2019-11-11T15:02:17.686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043A2E02-4E6B-4A22-BB64-707E8346D171}" dt="2019-11-11T15:02:17.686" v="0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2:17.686" v="0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2:17.686" v="0" actId="26606"/>
          <ac:picMkLst>
            <pc:docMk/>
            <pc:sldMk cId="2211167003" sldId="257"/>
            <ac:picMk id="3" creationId="{ACA4ACEA-393B-470E-85A0-E45C99BCFF09}"/>
          </ac:picMkLst>
        </pc:picChg>
      </pc:sldChg>
      <pc:sldChg chg="addSp modSp mod setBg">
        <pc:chgData name="Sarah Gothard" userId="0e53f415fda5f162" providerId="LiveId" clId="{043A2E02-4E6B-4A22-BB64-707E8346D171}" dt="2019-11-11T15:02:19.707" v="1" actId="26606"/>
        <pc:sldMkLst>
          <pc:docMk/>
          <pc:sldMk cId="1860027530" sldId="274"/>
        </pc:sldMkLst>
        <pc:spChg chg="mod ord">
          <ac:chgData name="Sarah Gothard" userId="0e53f415fda5f162" providerId="LiveId" clId="{043A2E02-4E6B-4A22-BB64-707E8346D171}" dt="2019-11-11T15:02:19.707" v="1" actId="26606"/>
          <ac:spMkLst>
            <pc:docMk/>
            <pc:sldMk cId="1860027530" sldId="274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2:19.707" v="1" actId="26606"/>
          <ac:spMkLst>
            <pc:docMk/>
            <pc:sldMk cId="1860027530" sldId="274"/>
            <ac:spMk id="11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2:19.707" v="1" actId="26606"/>
          <ac:spMkLst>
            <pc:docMk/>
            <pc:sldMk cId="1860027530" sldId="274"/>
            <ac:spMk id="13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2:19.707" v="1" actId="26606"/>
          <ac:picMkLst>
            <pc:docMk/>
            <pc:sldMk cId="1860027530" sldId="274"/>
            <ac:picMk id="6" creationId="{91CD5CFC-8ABF-4429-AE64-E02AFF6EE0F1}"/>
          </ac:picMkLst>
        </pc:picChg>
      </pc:sldChg>
      <pc:sldChg chg="addSp modSp mod setBg">
        <pc:chgData name="Sarah Gothard" userId="0e53f415fda5f162" providerId="LiveId" clId="{043A2E02-4E6B-4A22-BB64-707E8346D171}" dt="2019-11-11T15:02:22.064" v="2" actId="26606"/>
        <pc:sldMkLst>
          <pc:docMk/>
          <pc:sldMk cId="1722684146" sldId="275"/>
        </pc:sldMkLst>
        <pc:spChg chg="mod ord">
          <ac:chgData name="Sarah Gothard" userId="0e53f415fda5f162" providerId="LiveId" clId="{043A2E02-4E6B-4A22-BB64-707E8346D171}" dt="2019-11-11T15:02:22.064" v="2" actId="26606"/>
          <ac:spMkLst>
            <pc:docMk/>
            <pc:sldMk cId="1722684146" sldId="275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2:22.064" v="2" actId="26606"/>
          <ac:spMkLst>
            <pc:docMk/>
            <pc:sldMk cId="1722684146" sldId="275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2:22.064" v="2" actId="26606"/>
          <ac:spMkLst>
            <pc:docMk/>
            <pc:sldMk cId="1722684146" sldId="275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2:22.064" v="2" actId="26606"/>
          <ac:picMkLst>
            <pc:docMk/>
            <pc:sldMk cId="1722684146" sldId="275"/>
            <ac:picMk id="3" creationId="{41AC6965-64E2-493F-A782-930D0D7BEB32}"/>
          </ac:picMkLst>
        </pc:picChg>
      </pc:sldChg>
      <pc:sldChg chg="addSp modSp mod setBg">
        <pc:chgData name="Sarah Gothard" userId="0e53f415fda5f162" providerId="LiveId" clId="{043A2E02-4E6B-4A22-BB64-707E8346D171}" dt="2019-11-11T15:02:28.200" v="3" actId="26606"/>
        <pc:sldMkLst>
          <pc:docMk/>
          <pc:sldMk cId="3242471610" sldId="276"/>
        </pc:sldMkLst>
        <pc:spChg chg="mod ord">
          <ac:chgData name="Sarah Gothard" userId="0e53f415fda5f162" providerId="LiveId" clId="{043A2E02-4E6B-4A22-BB64-707E8346D171}" dt="2019-11-11T15:02:28.200" v="3" actId="26606"/>
          <ac:spMkLst>
            <pc:docMk/>
            <pc:sldMk cId="3242471610" sldId="276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2:28.200" v="3" actId="26606"/>
          <ac:spMkLst>
            <pc:docMk/>
            <pc:sldMk cId="3242471610" sldId="276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2:28.200" v="3" actId="26606"/>
          <ac:spMkLst>
            <pc:docMk/>
            <pc:sldMk cId="3242471610" sldId="276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2:28.200" v="3" actId="26606"/>
          <ac:picMkLst>
            <pc:docMk/>
            <pc:sldMk cId="3242471610" sldId="276"/>
            <ac:picMk id="2" creationId="{08549CDF-1AEF-4A0E-8360-595519B07EB1}"/>
          </ac:picMkLst>
        </pc:picChg>
      </pc:sldChg>
      <pc:sldChg chg="addSp modSp mod setBg">
        <pc:chgData name="Sarah Gothard" userId="0e53f415fda5f162" providerId="LiveId" clId="{043A2E02-4E6B-4A22-BB64-707E8346D171}" dt="2019-11-11T15:02:31.047" v="4" actId="26606"/>
        <pc:sldMkLst>
          <pc:docMk/>
          <pc:sldMk cId="833807692" sldId="277"/>
        </pc:sldMkLst>
        <pc:spChg chg="mod ord">
          <ac:chgData name="Sarah Gothard" userId="0e53f415fda5f162" providerId="LiveId" clId="{043A2E02-4E6B-4A22-BB64-707E8346D171}" dt="2019-11-11T15:02:31.047" v="4" actId="26606"/>
          <ac:spMkLst>
            <pc:docMk/>
            <pc:sldMk cId="833807692" sldId="277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2:31.047" v="4" actId="26606"/>
          <ac:spMkLst>
            <pc:docMk/>
            <pc:sldMk cId="833807692" sldId="277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2:31.047" v="4" actId="26606"/>
          <ac:spMkLst>
            <pc:docMk/>
            <pc:sldMk cId="833807692" sldId="277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2:31.047" v="4" actId="26606"/>
          <ac:picMkLst>
            <pc:docMk/>
            <pc:sldMk cId="833807692" sldId="277"/>
            <ac:picMk id="3" creationId="{B9923759-0370-4EEE-B19F-E8C5B18DFD04}"/>
          </ac:picMkLst>
        </pc:picChg>
      </pc:sldChg>
      <pc:sldChg chg="addSp modSp mod setBg">
        <pc:chgData name="Sarah Gothard" userId="0e53f415fda5f162" providerId="LiveId" clId="{043A2E02-4E6B-4A22-BB64-707E8346D171}" dt="2019-11-11T15:02:33.796" v="5" actId="26606"/>
        <pc:sldMkLst>
          <pc:docMk/>
          <pc:sldMk cId="3569022486" sldId="278"/>
        </pc:sldMkLst>
        <pc:spChg chg="mod ord">
          <ac:chgData name="Sarah Gothard" userId="0e53f415fda5f162" providerId="LiveId" clId="{043A2E02-4E6B-4A22-BB64-707E8346D171}" dt="2019-11-11T15:02:33.796" v="5" actId="26606"/>
          <ac:spMkLst>
            <pc:docMk/>
            <pc:sldMk cId="3569022486" sldId="278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2:33.796" v="5" actId="26606"/>
          <ac:spMkLst>
            <pc:docMk/>
            <pc:sldMk cId="3569022486" sldId="278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2:33.796" v="5" actId="26606"/>
          <ac:spMkLst>
            <pc:docMk/>
            <pc:sldMk cId="3569022486" sldId="278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2:33.796" v="5" actId="26606"/>
          <ac:picMkLst>
            <pc:docMk/>
            <pc:sldMk cId="3569022486" sldId="278"/>
            <ac:picMk id="3" creationId="{82A4B18D-EED5-47BE-A2B0-3B9350AB10DF}"/>
          </ac:picMkLst>
        </pc:picChg>
      </pc:sldChg>
      <pc:sldChg chg="addSp modSp mod setBg">
        <pc:chgData name="Sarah Gothard" userId="0e53f415fda5f162" providerId="LiveId" clId="{043A2E02-4E6B-4A22-BB64-707E8346D171}" dt="2019-11-11T15:02:36.074" v="6" actId="26606"/>
        <pc:sldMkLst>
          <pc:docMk/>
          <pc:sldMk cId="3364426955" sldId="279"/>
        </pc:sldMkLst>
        <pc:spChg chg="mod ord">
          <ac:chgData name="Sarah Gothard" userId="0e53f415fda5f162" providerId="LiveId" clId="{043A2E02-4E6B-4A22-BB64-707E8346D171}" dt="2019-11-11T15:02:36.074" v="6" actId="26606"/>
          <ac:spMkLst>
            <pc:docMk/>
            <pc:sldMk cId="3364426955" sldId="279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2:36.074" v="6" actId="26606"/>
          <ac:spMkLst>
            <pc:docMk/>
            <pc:sldMk cId="3364426955" sldId="279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2:36.074" v="6" actId="26606"/>
          <ac:spMkLst>
            <pc:docMk/>
            <pc:sldMk cId="3364426955" sldId="279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2:36.074" v="6" actId="26606"/>
          <ac:picMkLst>
            <pc:docMk/>
            <pc:sldMk cId="3364426955" sldId="279"/>
            <ac:picMk id="3" creationId="{1EF0E481-B182-4768-858B-D950C0C2A258}"/>
          </ac:picMkLst>
        </pc:picChg>
      </pc:sldChg>
      <pc:sldChg chg="addSp modSp mod setBg">
        <pc:chgData name="Sarah Gothard" userId="0e53f415fda5f162" providerId="LiveId" clId="{043A2E02-4E6B-4A22-BB64-707E8346D171}" dt="2019-11-11T15:02:38.713" v="7" actId="26606"/>
        <pc:sldMkLst>
          <pc:docMk/>
          <pc:sldMk cId="135142450" sldId="280"/>
        </pc:sldMkLst>
        <pc:spChg chg="mod ord">
          <ac:chgData name="Sarah Gothard" userId="0e53f415fda5f162" providerId="LiveId" clId="{043A2E02-4E6B-4A22-BB64-707E8346D171}" dt="2019-11-11T15:02:38.713" v="7" actId="26606"/>
          <ac:spMkLst>
            <pc:docMk/>
            <pc:sldMk cId="135142450" sldId="280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2:38.713" v="7" actId="26606"/>
          <ac:spMkLst>
            <pc:docMk/>
            <pc:sldMk cId="135142450" sldId="280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2:38.713" v="7" actId="26606"/>
          <ac:spMkLst>
            <pc:docMk/>
            <pc:sldMk cId="135142450" sldId="280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2:38.713" v="7" actId="26606"/>
          <ac:picMkLst>
            <pc:docMk/>
            <pc:sldMk cId="135142450" sldId="280"/>
            <ac:picMk id="2" creationId="{F5B67996-43BA-48B4-B881-C8B1C80E4079}"/>
          </ac:picMkLst>
        </pc:picChg>
      </pc:sldChg>
      <pc:sldChg chg="addSp modSp mod setBg">
        <pc:chgData name="Sarah Gothard" userId="0e53f415fda5f162" providerId="LiveId" clId="{043A2E02-4E6B-4A22-BB64-707E8346D171}" dt="2019-11-11T15:02:44.860" v="8" actId="26606"/>
        <pc:sldMkLst>
          <pc:docMk/>
          <pc:sldMk cId="3900186675" sldId="281"/>
        </pc:sldMkLst>
        <pc:spChg chg="mod ord">
          <ac:chgData name="Sarah Gothard" userId="0e53f415fda5f162" providerId="LiveId" clId="{043A2E02-4E6B-4A22-BB64-707E8346D171}" dt="2019-11-11T15:02:44.860" v="8" actId="26606"/>
          <ac:spMkLst>
            <pc:docMk/>
            <pc:sldMk cId="3900186675" sldId="281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2:44.860" v="8" actId="26606"/>
          <ac:spMkLst>
            <pc:docMk/>
            <pc:sldMk cId="3900186675" sldId="281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2:44.860" v="8" actId="26606"/>
          <ac:spMkLst>
            <pc:docMk/>
            <pc:sldMk cId="3900186675" sldId="281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2:44.860" v="8" actId="26606"/>
          <ac:picMkLst>
            <pc:docMk/>
            <pc:sldMk cId="3900186675" sldId="281"/>
            <ac:picMk id="2" creationId="{D1BFD205-A90E-49CF-AC2C-898D8B7321D0}"/>
          </ac:picMkLst>
        </pc:picChg>
      </pc:sldChg>
      <pc:sldChg chg="addSp modSp mod setBg">
        <pc:chgData name="Sarah Gothard" userId="0e53f415fda5f162" providerId="LiveId" clId="{043A2E02-4E6B-4A22-BB64-707E8346D171}" dt="2019-11-11T15:02:49.394" v="9" actId="26606"/>
        <pc:sldMkLst>
          <pc:docMk/>
          <pc:sldMk cId="955035696" sldId="282"/>
        </pc:sldMkLst>
        <pc:spChg chg="mod ord">
          <ac:chgData name="Sarah Gothard" userId="0e53f415fda5f162" providerId="LiveId" clId="{043A2E02-4E6B-4A22-BB64-707E8346D171}" dt="2019-11-11T15:02:49.394" v="9" actId="26606"/>
          <ac:spMkLst>
            <pc:docMk/>
            <pc:sldMk cId="955035696" sldId="282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2:49.394" v="9" actId="26606"/>
          <ac:spMkLst>
            <pc:docMk/>
            <pc:sldMk cId="955035696" sldId="282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2:49.394" v="9" actId="26606"/>
          <ac:spMkLst>
            <pc:docMk/>
            <pc:sldMk cId="955035696" sldId="282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2:49.394" v="9" actId="26606"/>
          <ac:picMkLst>
            <pc:docMk/>
            <pc:sldMk cId="955035696" sldId="282"/>
            <ac:picMk id="3" creationId="{B2BAE9CB-2276-49EE-829E-344C6AD6FDA5}"/>
          </ac:picMkLst>
        </pc:picChg>
      </pc:sldChg>
      <pc:sldChg chg="addSp modSp mod setBg">
        <pc:chgData name="Sarah Gothard" userId="0e53f415fda5f162" providerId="LiveId" clId="{043A2E02-4E6B-4A22-BB64-707E8346D171}" dt="2019-11-11T15:02:52.149" v="10" actId="26606"/>
        <pc:sldMkLst>
          <pc:docMk/>
          <pc:sldMk cId="1836225212" sldId="283"/>
        </pc:sldMkLst>
        <pc:spChg chg="mod ord">
          <ac:chgData name="Sarah Gothard" userId="0e53f415fda5f162" providerId="LiveId" clId="{043A2E02-4E6B-4A22-BB64-707E8346D171}" dt="2019-11-11T15:02:52.149" v="10" actId="26606"/>
          <ac:spMkLst>
            <pc:docMk/>
            <pc:sldMk cId="1836225212" sldId="283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2:52.149" v="10" actId="26606"/>
          <ac:spMkLst>
            <pc:docMk/>
            <pc:sldMk cId="1836225212" sldId="283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2:52.149" v="10" actId="26606"/>
          <ac:spMkLst>
            <pc:docMk/>
            <pc:sldMk cId="1836225212" sldId="283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2:52.149" v="10" actId="26606"/>
          <ac:picMkLst>
            <pc:docMk/>
            <pc:sldMk cId="1836225212" sldId="283"/>
            <ac:picMk id="3" creationId="{77ED6881-4B1B-4638-A953-4B313ACC2A23}"/>
          </ac:picMkLst>
        </pc:picChg>
      </pc:sldChg>
      <pc:sldChg chg="addSp modSp mod setBg">
        <pc:chgData name="Sarah Gothard" userId="0e53f415fda5f162" providerId="LiveId" clId="{043A2E02-4E6B-4A22-BB64-707E8346D171}" dt="2019-11-11T15:02:56.318" v="11" actId="26606"/>
        <pc:sldMkLst>
          <pc:docMk/>
          <pc:sldMk cId="3697507580" sldId="284"/>
        </pc:sldMkLst>
        <pc:spChg chg="mod ord">
          <ac:chgData name="Sarah Gothard" userId="0e53f415fda5f162" providerId="LiveId" clId="{043A2E02-4E6B-4A22-BB64-707E8346D171}" dt="2019-11-11T15:02:56.318" v="11" actId="26606"/>
          <ac:spMkLst>
            <pc:docMk/>
            <pc:sldMk cId="3697507580" sldId="284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2:56.318" v="11" actId="26606"/>
          <ac:spMkLst>
            <pc:docMk/>
            <pc:sldMk cId="3697507580" sldId="284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2:56.318" v="11" actId="26606"/>
          <ac:spMkLst>
            <pc:docMk/>
            <pc:sldMk cId="3697507580" sldId="284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2:56.318" v="11" actId="26606"/>
          <ac:picMkLst>
            <pc:docMk/>
            <pc:sldMk cId="3697507580" sldId="284"/>
            <ac:picMk id="3" creationId="{C94EC419-2961-4712-9929-8460867B011A}"/>
          </ac:picMkLst>
        </pc:picChg>
      </pc:sldChg>
      <pc:sldChg chg="addSp modSp mod setBg">
        <pc:chgData name="Sarah Gothard" userId="0e53f415fda5f162" providerId="LiveId" clId="{043A2E02-4E6B-4A22-BB64-707E8346D171}" dt="2019-11-11T15:03:06.954" v="13" actId="26606"/>
        <pc:sldMkLst>
          <pc:docMk/>
          <pc:sldMk cId="279677861" sldId="285"/>
        </pc:sldMkLst>
        <pc:spChg chg="mod ord">
          <ac:chgData name="Sarah Gothard" userId="0e53f415fda5f162" providerId="LiveId" clId="{043A2E02-4E6B-4A22-BB64-707E8346D171}" dt="2019-11-11T15:03:06.954" v="13" actId="26606"/>
          <ac:spMkLst>
            <pc:docMk/>
            <pc:sldMk cId="279677861" sldId="285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3:06.954" v="13" actId="26606"/>
          <ac:spMkLst>
            <pc:docMk/>
            <pc:sldMk cId="279677861" sldId="285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3:06.954" v="13" actId="26606"/>
          <ac:spMkLst>
            <pc:docMk/>
            <pc:sldMk cId="279677861" sldId="285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3:06.954" v="13" actId="26606"/>
          <ac:picMkLst>
            <pc:docMk/>
            <pc:sldMk cId="279677861" sldId="285"/>
            <ac:picMk id="3" creationId="{B0AD3CD2-861E-4827-840A-AEFFFFF1116B}"/>
          </ac:picMkLst>
        </pc:picChg>
      </pc:sldChg>
      <pc:sldChg chg="addSp modSp mod setBg">
        <pc:chgData name="Sarah Gothard" userId="0e53f415fda5f162" providerId="LiveId" clId="{043A2E02-4E6B-4A22-BB64-707E8346D171}" dt="2019-11-11T15:03:09.344" v="14" actId="26606"/>
        <pc:sldMkLst>
          <pc:docMk/>
          <pc:sldMk cId="430784455" sldId="286"/>
        </pc:sldMkLst>
        <pc:spChg chg="mod ord">
          <ac:chgData name="Sarah Gothard" userId="0e53f415fda5f162" providerId="LiveId" clId="{043A2E02-4E6B-4A22-BB64-707E8346D171}" dt="2019-11-11T15:03:09.344" v="14" actId="26606"/>
          <ac:spMkLst>
            <pc:docMk/>
            <pc:sldMk cId="430784455" sldId="286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3:09.344" v="14" actId="26606"/>
          <ac:spMkLst>
            <pc:docMk/>
            <pc:sldMk cId="430784455" sldId="286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3:09.344" v="14" actId="26606"/>
          <ac:spMkLst>
            <pc:docMk/>
            <pc:sldMk cId="430784455" sldId="286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3:09.344" v="14" actId="26606"/>
          <ac:picMkLst>
            <pc:docMk/>
            <pc:sldMk cId="430784455" sldId="286"/>
            <ac:picMk id="3" creationId="{DACE7305-6FE9-471E-B291-9632C423AD7F}"/>
          </ac:picMkLst>
        </pc:picChg>
      </pc:sldChg>
      <pc:sldChg chg="addSp modSp mod setBg">
        <pc:chgData name="Sarah Gothard" userId="0e53f415fda5f162" providerId="LiveId" clId="{043A2E02-4E6B-4A22-BB64-707E8346D171}" dt="2019-11-11T15:03:12.141" v="15" actId="26606"/>
        <pc:sldMkLst>
          <pc:docMk/>
          <pc:sldMk cId="394500038" sldId="287"/>
        </pc:sldMkLst>
        <pc:spChg chg="mod ord">
          <ac:chgData name="Sarah Gothard" userId="0e53f415fda5f162" providerId="LiveId" clId="{043A2E02-4E6B-4A22-BB64-707E8346D171}" dt="2019-11-11T15:03:12.141" v="15" actId="26606"/>
          <ac:spMkLst>
            <pc:docMk/>
            <pc:sldMk cId="394500038" sldId="287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3:12.141" v="15" actId="26606"/>
          <ac:spMkLst>
            <pc:docMk/>
            <pc:sldMk cId="394500038" sldId="287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3:12.141" v="15" actId="26606"/>
          <ac:spMkLst>
            <pc:docMk/>
            <pc:sldMk cId="394500038" sldId="287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3:12.141" v="15" actId="26606"/>
          <ac:picMkLst>
            <pc:docMk/>
            <pc:sldMk cId="394500038" sldId="287"/>
            <ac:picMk id="3" creationId="{0EC74C21-EF22-4358-A7FB-F9A0A1F25114}"/>
          </ac:picMkLst>
        </pc:picChg>
      </pc:sldChg>
      <pc:sldChg chg="addSp modSp mod setBg">
        <pc:chgData name="Sarah Gothard" userId="0e53f415fda5f162" providerId="LiveId" clId="{043A2E02-4E6B-4A22-BB64-707E8346D171}" dt="2019-11-11T15:03:00.351" v="12" actId="26606"/>
        <pc:sldMkLst>
          <pc:docMk/>
          <pc:sldMk cId="3639542753" sldId="290"/>
        </pc:sldMkLst>
        <pc:spChg chg="mod ord">
          <ac:chgData name="Sarah Gothard" userId="0e53f415fda5f162" providerId="LiveId" clId="{043A2E02-4E6B-4A22-BB64-707E8346D171}" dt="2019-11-11T15:03:00.351" v="12" actId="26606"/>
          <ac:spMkLst>
            <pc:docMk/>
            <pc:sldMk cId="3639542753" sldId="290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3:00.351" v="12" actId="26606"/>
          <ac:spMkLst>
            <pc:docMk/>
            <pc:sldMk cId="3639542753" sldId="290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3:00.351" v="12" actId="26606"/>
          <ac:spMkLst>
            <pc:docMk/>
            <pc:sldMk cId="3639542753" sldId="290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3:00.351" v="12" actId="26606"/>
          <ac:picMkLst>
            <pc:docMk/>
            <pc:sldMk cId="3639542753" sldId="290"/>
            <ac:picMk id="3" creationId="{B9923759-0370-4EEE-B19F-E8C5B18DFD04}"/>
          </ac:picMkLst>
        </pc:picChg>
      </pc:sldChg>
      <pc:sldChg chg="addSp modSp mod setBg">
        <pc:chgData name="Sarah Gothard" userId="0e53f415fda5f162" providerId="LiveId" clId="{043A2E02-4E6B-4A22-BB64-707E8346D171}" dt="2019-11-11T15:03:14.782" v="16" actId="26606"/>
        <pc:sldMkLst>
          <pc:docMk/>
          <pc:sldMk cId="3063690195" sldId="291"/>
        </pc:sldMkLst>
        <pc:spChg chg="mod ord">
          <ac:chgData name="Sarah Gothard" userId="0e53f415fda5f162" providerId="LiveId" clId="{043A2E02-4E6B-4A22-BB64-707E8346D171}" dt="2019-11-11T15:03:14.782" v="16" actId="26606"/>
          <ac:spMkLst>
            <pc:docMk/>
            <pc:sldMk cId="3063690195" sldId="291"/>
            <ac:spMk id="4" creationId="{BA399E1E-C9C8-45A3-85D0-48B11C5FF059}"/>
          </ac:spMkLst>
        </pc:spChg>
        <pc:spChg chg="add">
          <ac:chgData name="Sarah Gothard" userId="0e53f415fda5f162" providerId="LiveId" clId="{043A2E02-4E6B-4A22-BB64-707E8346D171}" dt="2019-11-11T15:03:14.782" v="16" actId="26606"/>
          <ac:spMkLst>
            <pc:docMk/>
            <pc:sldMk cId="3063690195" sldId="291"/>
            <ac:spMk id="9" creationId="{32BC26D8-82FB-445E-AA49-62A77D7C1EE0}"/>
          </ac:spMkLst>
        </pc:spChg>
        <pc:spChg chg="add">
          <ac:chgData name="Sarah Gothard" userId="0e53f415fda5f162" providerId="LiveId" clId="{043A2E02-4E6B-4A22-BB64-707E8346D171}" dt="2019-11-11T15:03:14.782" v="16" actId="26606"/>
          <ac:spMkLst>
            <pc:docMk/>
            <pc:sldMk cId="3063690195" sldId="291"/>
            <ac:spMk id="11" creationId="{CB44330D-EA18-4254-AA95-EB49948539B8}"/>
          </ac:spMkLst>
        </pc:spChg>
        <pc:picChg chg="mod">
          <ac:chgData name="Sarah Gothard" userId="0e53f415fda5f162" providerId="LiveId" clId="{043A2E02-4E6B-4A22-BB64-707E8346D171}" dt="2019-11-11T15:03:14.782" v="16" actId="26606"/>
          <ac:picMkLst>
            <pc:docMk/>
            <pc:sldMk cId="3063690195" sldId="291"/>
            <ac:picMk id="3" creationId="{B9923759-0370-4EEE-B19F-E8C5B18DFD04}"/>
          </ac:picMkLst>
        </pc:picChg>
      </pc:sldChg>
    </pc:docChg>
  </pc:docChgLst>
  <pc:docChgLst>
    <pc:chgData name="Sarah Gothard" userId="0e53f415fda5f162" providerId="LiveId" clId="{C80B95D3-7F3B-4B03-BA51-A6559F86126F}"/>
  </pc:docChgLst>
  <pc:docChgLst>
    <pc:chgData name="Sarah Gothard" userId="0e53f415fda5f162" providerId="LiveId" clId="{960B3CCC-E469-44FE-A667-826099F5DD4F}"/>
  </pc:docChgLst>
  <pc:docChgLst>
    <pc:chgData name="Sarah Gothard" userId="0e53f415fda5f162" providerId="LiveId" clId="{93CCD5F4-C287-449F-9BC2-554093C01907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3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1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1139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9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4ACEA-393B-470E-85A0-E45C99BCF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29332"/>
            <a:ext cx="10905066" cy="17993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 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AE9CB-2276-49EE-829E-344C6AD6F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5503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D6881-4B1B-4638-A953-4B313ACC2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3622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4EC419-2961-4712-9929-8460867B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9750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23759-0370-4EEE-B19F-E8C5B18D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3954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AD3CD2-861E-4827-840A-AEFFFFF11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967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E7305-6FE9-471E-B291-9632C423A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3078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74C21-EF22-4358-A7FB-F9A0A1F25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450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23759-0370-4EEE-B19F-E8C5B18D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6369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D5CFC-8ABF-4429-AE64-E02AFF6EE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6002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C6965-64E2-493F-A782-930D0D7B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2268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549CDF-1AEF-4A0E-8360-595519B07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4247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23759-0370-4EEE-B19F-E8C5B18DF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3380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4B18D-EED5-47BE-A2B0-3B9350AB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6902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0E481-B182-4768-858B-D950C0C2A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6442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67996-43BA-48B4-B881-C8B1C80E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514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BFD205-A90E-49CF-AC2C-898D8B732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4190"/>
            <a:ext cx="10905066" cy="34896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99E1E-C9C8-45A3-85D0-48B11C5F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00186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2019-11-11T15:03:14Z</dcterms:created>
  <dcterms:modified xsi:type="dcterms:W3CDTF">2019-11-11T15:03:15Z</dcterms:modified>
</cp:coreProperties>
</file>