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7D210-30E3-4582-978A-963ACB3D1433}" v="18" dt="2020-11-06T17:46:46.08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23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807D210-30E3-4582-978A-963ACB3D1433}"/>
    <pc:docChg chg="custSel addSld delSld modSld modMainMaster">
      <pc:chgData name="Sarah Gothard" userId="0e53f415fda5f162" providerId="LiveId" clId="{D807D210-30E3-4582-978A-963ACB3D1433}" dt="2020-11-06T17:46:51.103" v="34" actId="47"/>
      <pc:docMkLst>
        <pc:docMk/>
      </pc:docMkLst>
      <pc:sldChg chg="addSp delSp modSp mod setBg">
        <pc:chgData name="Sarah Gothard" userId="0e53f415fda5f162" providerId="LiveId" clId="{D807D210-30E3-4582-978A-963ACB3D1433}" dt="2020-11-06T17:46:14.356" v="18" actId="962"/>
        <pc:sldMkLst>
          <pc:docMk/>
          <pc:sldMk cId="219344417" sldId="262"/>
        </pc:sldMkLst>
        <pc:spChg chg="del">
          <ac:chgData name="Sarah Gothard" userId="0e53f415fda5f162" providerId="LiveId" clId="{D807D210-30E3-4582-978A-963ACB3D1433}" dt="2020-11-06T17:45:40.028" v="11" actId="478"/>
          <ac:spMkLst>
            <pc:docMk/>
            <pc:sldMk cId="219344417" sldId="262"/>
            <ac:spMk id="2" creationId="{311D2B00-B72D-4A5C-82B8-17407371CFFA}"/>
          </ac:spMkLst>
        </pc:spChg>
        <pc:spChg chg="del">
          <ac:chgData name="Sarah Gothard" userId="0e53f415fda5f162" providerId="LiveId" clId="{D807D210-30E3-4582-978A-963ACB3D1433}" dt="2020-11-06T17:45:37.969" v="10" actId="478"/>
          <ac:spMkLst>
            <pc:docMk/>
            <pc:sldMk cId="219344417" sldId="262"/>
            <ac:spMk id="4" creationId="{F5233461-FA53-422B-810C-8B460EE9260F}"/>
          </ac:spMkLst>
        </pc:spChg>
        <pc:spChg chg="del">
          <ac:chgData name="Sarah Gothard" userId="0e53f415fda5f162" providerId="LiveId" clId="{D807D210-30E3-4582-978A-963ACB3D1433}" dt="2020-11-06T17:43:11.327" v="0" actId="478"/>
          <ac:spMkLst>
            <pc:docMk/>
            <pc:sldMk cId="219344417" sldId="262"/>
            <ac:spMk id="5" creationId="{51758FCC-16BE-4944-BAEA-A6F5B0DD3660}"/>
          </ac:spMkLst>
        </pc:spChg>
        <pc:picChg chg="add del mod">
          <ac:chgData name="Sarah Gothard" userId="0e53f415fda5f162" providerId="LiveId" clId="{D807D210-30E3-4582-978A-963ACB3D1433}" dt="2020-11-06T17:45:32.039" v="9"/>
          <ac:picMkLst>
            <pc:docMk/>
            <pc:sldMk cId="219344417" sldId="262"/>
            <ac:picMk id="6" creationId="{C5C699E2-7805-44D8-99F0-AFA330F9B21A}"/>
          </ac:picMkLst>
        </pc:picChg>
        <pc:picChg chg="add mod">
          <ac:chgData name="Sarah Gothard" userId="0e53f415fda5f162" providerId="LiveId" clId="{D807D210-30E3-4582-978A-963ACB3D1433}" dt="2020-11-06T17:46:14.356" v="18" actId="962"/>
          <ac:picMkLst>
            <pc:docMk/>
            <pc:sldMk cId="219344417" sldId="262"/>
            <ac:picMk id="8" creationId="{36DE18DB-AD2E-4D68-AF02-F1E16B6B8F60}"/>
          </ac:picMkLst>
        </pc:picChg>
      </pc:sldChg>
      <pc:sldChg chg="addSp delSp modSp mod">
        <pc:chgData name="Sarah Gothard" userId="0e53f415fda5f162" providerId="LiveId" clId="{D807D210-30E3-4582-978A-963ACB3D1433}" dt="2020-11-06T17:46:18.310" v="19"/>
        <pc:sldMkLst>
          <pc:docMk/>
          <pc:sldMk cId="795945589" sldId="264"/>
        </pc:sldMkLst>
        <pc:spChg chg="del">
          <ac:chgData name="Sarah Gothard" userId="0e53f415fda5f162" providerId="LiveId" clId="{D807D210-30E3-4582-978A-963ACB3D1433}" dt="2020-11-06T17:45:45.505" v="13" actId="478"/>
          <ac:spMkLst>
            <pc:docMk/>
            <pc:sldMk cId="795945589" sldId="264"/>
            <ac:spMk id="2" creationId="{311D2B00-B72D-4A5C-82B8-17407371CFFA}"/>
          </ac:spMkLst>
        </pc:spChg>
        <pc:spChg chg="del">
          <ac:chgData name="Sarah Gothard" userId="0e53f415fda5f162" providerId="LiveId" clId="{D807D210-30E3-4582-978A-963ACB3D1433}" dt="2020-11-06T17:45:42.549" v="12" actId="478"/>
          <ac:spMkLst>
            <pc:docMk/>
            <pc:sldMk cId="795945589" sldId="264"/>
            <ac:spMk id="4" creationId="{F5233461-FA53-422B-810C-8B460EE9260F}"/>
          </ac:spMkLst>
        </pc:spChg>
        <pc:picChg chg="add mod">
          <ac:chgData name="Sarah Gothard" userId="0e53f415fda5f162" providerId="LiveId" clId="{D807D210-30E3-4582-978A-963ACB3D1433}" dt="2020-11-06T17:46:18.310" v="19"/>
          <ac:picMkLst>
            <pc:docMk/>
            <pc:sldMk cId="795945589" sldId="264"/>
            <ac:picMk id="5" creationId="{F13D5E82-67FF-4952-B743-DAAD17403FC7}"/>
          </ac:picMkLst>
        </pc:picChg>
      </pc:sldChg>
      <pc:sldChg chg="addSp modSp add mod">
        <pc:chgData name="Sarah Gothard" userId="0e53f415fda5f162" providerId="LiveId" clId="{D807D210-30E3-4582-978A-963ACB3D1433}" dt="2020-11-06T17:46:27.368" v="21" actId="27614"/>
        <pc:sldMkLst>
          <pc:docMk/>
          <pc:sldMk cId="860874190" sldId="265"/>
        </pc:sldMkLst>
        <pc:picChg chg="add mod">
          <ac:chgData name="Sarah Gothard" userId="0e53f415fda5f162" providerId="LiveId" clId="{D807D210-30E3-4582-978A-963ACB3D1433}" dt="2020-11-06T17:46:27.368" v="21" actId="27614"/>
          <ac:picMkLst>
            <pc:docMk/>
            <pc:sldMk cId="860874190" sldId="265"/>
            <ac:picMk id="5" creationId="{84C02B58-111C-4C24-8358-7252CC6F7670}"/>
          </ac:picMkLst>
        </pc:picChg>
      </pc:sldChg>
      <pc:sldChg chg="addSp modSp add mod">
        <pc:chgData name="Sarah Gothard" userId="0e53f415fda5f162" providerId="LiveId" clId="{D807D210-30E3-4582-978A-963ACB3D1433}" dt="2020-11-06T17:46:30.622" v="24" actId="962"/>
        <pc:sldMkLst>
          <pc:docMk/>
          <pc:sldMk cId="2402281725" sldId="266"/>
        </pc:sldMkLst>
        <pc:picChg chg="add mod">
          <ac:chgData name="Sarah Gothard" userId="0e53f415fda5f162" providerId="LiveId" clId="{D807D210-30E3-4582-978A-963ACB3D1433}" dt="2020-11-06T17:46:30.622" v="24" actId="962"/>
          <ac:picMkLst>
            <pc:docMk/>
            <pc:sldMk cId="2402281725" sldId="266"/>
            <ac:picMk id="5" creationId="{A7AE8573-EA55-45DF-8419-FA199FF13EC5}"/>
          </ac:picMkLst>
        </pc:picChg>
      </pc:sldChg>
      <pc:sldChg chg="addSp modSp add mod">
        <pc:chgData name="Sarah Gothard" userId="0e53f415fda5f162" providerId="LiveId" clId="{D807D210-30E3-4582-978A-963ACB3D1433}" dt="2020-11-06T17:46:38.040" v="26" actId="27614"/>
        <pc:sldMkLst>
          <pc:docMk/>
          <pc:sldMk cId="4277757628" sldId="267"/>
        </pc:sldMkLst>
        <pc:picChg chg="add mod">
          <ac:chgData name="Sarah Gothard" userId="0e53f415fda5f162" providerId="LiveId" clId="{D807D210-30E3-4582-978A-963ACB3D1433}" dt="2020-11-06T17:46:38.040" v="26" actId="27614"/>
          <ac:picMkLst>
            <pc:docMk/>
            <pc:sldMk cId="4277757628" sldId="267"/>
            <ac:picMk id="5" creationId="{1BB46D6D-ED86-4737-A066-617FFCA6924F}"/>
          </ac:picMkLst>
        </pc:picChg>
      </pc:sldChg>
      <pc:sldChg chg="addSp modSp add mod">
        <pc:chgData name="Sarah Gothard" userId="0e53f415fda5f162" providerId="LiveId" clId="{D807D210-30E3-4582-978A-963ACB3D1433}" dt="2020-11-06T17:46:41.749" v="29" actId="962"/>
        <pc:sldMkLst>
          <pc:docMk/>
          <pc:sldMk cId="2512975489" sldId="268"/>
        </pc:sldMkLst>
        <pc:picChg chg="add mod">
          <ac:chgData name="Sarah Gothard" userId="0e53f415fda5f162" providerId="LiveId" clId="{D807D210-30E3-4582-978A-963ACB3D1433}" dt="2020-11-06T17:46:41.749" v="29" actId="962"/>
          <ac:picMkLst>
            <pc:docMk/>
            <pc:sldMk cId="2512975489" sldId="268"/>
            <ac:picMk id="5" creationId="{9E7699D0-6434-4150-9A36-22B6CAE6E806}"/>
          </ac:picMkLst>
        </pc:picChg>
      </pc:sldChg>
      <pc:sldChg chg="addSp modSp add mod">
        <pc:chgData name="Sarah Gothard" userId="0e53f415fda5f162" providerId="LiveId" clId="{D807D210-30E3-4582-978A-963ACB3D1433}" dt="2020-11-06T17:46:48.088" v="32" actId="962"/>
        <pc:sldMkLst>
          <pc:docMk/>
          <pc:sldMk cId="4209738254" sldId="269"/>
        </pc:sldMkLst>
        <pc:picChg chg="add mod">
          <ac:chgData name="Sarah Gothard" userId="0e53f415fda5f162" providerId="LiveId" clId="{D807D210-30E3-4582-978A-963ACB3D1433}" dt="2020-11-06T17:46:48.088" v="32" actId="962"/>
          <ac:picMkLst>
            <pc:docMk/>
            <pc:sldMk cId="4209738254" sldId="269"/>
            <ac:picMk id="5" creationId="{D950EEA5-4F9C-47AB-A65B-92D4AEE1EDD4}"/>
          </ac:picMkLst>
        </pc:picChg>
      </pc:sldChg>
      <pc:sldChg chg="add del">
        <pc:chgData name="Sarah Gothard" userId="0e53f415fda5f162" providerId="LiveId" clId="{D807D210-30E3-4582-978A-963ACB3D1433}" dt="2020-11-06T17:46:50.335" v="33" actId="47"/>
        <pc:sldMkLst>
          <pc:docMk/>
          <pc:sldMk cId="1158367765" sldId="270"/>
        </pc:sldMkLst>
      </pc:sldChg>
      <pc:sldChg chg="add del">
        <pc:chgData name="Sarah Gothard" userId="0e53f415fda5f162" providerId="LiveId" clId="{D807D210-30E3-4582-978A-963ACB3D1433}" dt="2020-11-06T17:46:51.103" v="34" actId="47"/>
        <pc:sldMkLst>
          <pc:docMk/>
          <pc:sldMk cId="262068533" sldId="271"/>
        </pc:sldMkLst>
      </pc:sldChg>
      <pc:sldMasterChg chg="setBg modSldLayout">
        <pc:chgData name="Sarah Gothard" userId="0e53f415fda5f162" providerId="LiveId" clId="{D807D210-30E3-4582-978A-963ACB3D1433}" dt="2020-11-06T17:46:00.731" v="15"/>
        <pc:sldMasterMkLst>
          <pc:docMk/>
          <pc:sldMasterMk cId="1832437953" sldId="2147484326"/>
        </pc:sldMasterMkLst>
        <pc:sldLayoutChg chg="setBg">
          <pc:chgData name="Sarah Gothard" userId="0e53f415fda5f162" providerId="LiveId" clId="{D807D210-30E3-4582-978A-963ACB3D1433}" dt="2020-11-06T17:46:00.731" v="15"/>
          <pc:sldLayoutMkLst>
            <pc:docMk/>
            <pc:sldMasterMk cId="1832437953" sldId="2147484326"/>
            <pc:sldLayoutMk cId="3205999955" sldId="2147484309"/>
          </pc:sldLayoutMkLst>
        </pc:sldLayoutChg>
        <pc:sldLayoutChg chg="setBg">
          <pc:chgData name="Sarah Gothard" userId="0e53f415fda5f162" providerId="LiveId" clId="{D807D210-30E3-4582-978A-963ACB3D1433}" dt="2020-11-06T17:46:00.731" v="15"/>
          <pc:sldLayoutMkLst>
            <pc:docMk/>
            <pc:sldMasterMk cId="1832437953" sldId="2147484326"/>
            <pc:sldLayoutMk cId="2658554116" sldId="2147484310"/>
          </pc:sldLayoutMkLst>
        </pc:sldLayoutChg>
        <pc:sldLayoutChg chg="setBg">
          <pc:chgData name="Sarah Gothard" userId="0e53f415fda5f162" providerId="LiveId" clId="{D807D210-30E3-4582-978A-963ACB3D1433}" dt="2020-11-06T17:46:00.731" v="15"/>
          <pc:sldLayoutMkLst>
            <pc:docMk/>
            <pc:sldMasterMk cId="1832437953" sldId="2147484326"/>
            <pc:sldLayoutMk cId="3132805847" sldId="2147484327"/>
          </pc:sldLayoutMkLst>
        </pc:sldLayoutChg>
        <pc:sldLayoutChg chg="setBg">
          <pc:chgData name="Sarah Gothard" userId="0e53f415fda5f162" providerId="LiveId" clId="{D807D210-30E3-4582-978A-963ACB3D1433}" dt="2020-11-06T17:46:00.731" v="15"/>
          <pc:sldLayoutMkLst>
            <pc:docMk/>
            <pc:sldMasterMk cId="1832437953" sldId="2147484326"/>
            <pc:sldLayoutMk cId="1942592452" sldId="2147484328"/>
          </pc:sldLayoutMkLst>
        </pc:sldLayoutChg>
        <pc:sldLayoutChg chg="setBg">
          <pc:chgData name="Sarah Gothard" userId="0e53f415fda5f162" providerId="LiveId" clId="{D807D210-30E3-4582-978A-963ACB3D1433}" dt="2020-11-06T17:46:00.731" v="15"/>
          <pc:sldLayoutMkLst>
            <pc:docMk/>
            <pc:sldMasterMk cId="1832437953" sldId="2147484326"/>
            <pc:sldLayoutMk cId="4085771745" sldId="2147484329"/>
          </pc:sldLayoutMkLst>
        </pc:sldLayoutChg>
        <pc:sldLayoutChg chg="setBg">
          <pc:chgData name="Sarah Gothard" userId="0e53f415fda5f162" providerId="LiveId" clId="{D807D210-30E3-4582-978A-963ACB3D1433}" dt="2020-11-06T17:46:00.731" v="15"/>
          <pc:sldLayoutMkLst>
            <pc:docMk/>
            <pc:sldMasterMk cId="1832437953" sldId="2147484326"/>
            <pc:sldLayoutMk cId="1457764122" sldId="2147484330"/>
          </pc:sldLayoutMkLst>
        </pc:sldLayoutChg>
        <pc:sldLayoutChg chg="setBg">
          <pc:chgData name="Sarah Gothard" userId="0e53f415fda5f162" providerId="LiveId" clId="{D807D210-30E3-4582-978A-963ACB3D1433}" dt="2020-11-06T17:46:00.731" v="15"/>
          <pc:sldLayoutMkLst>
            <pc:docMk/>
            <pc:sldMasterMk cId="1832437953" sldId="2147484326"/>
            <pc:sldLayoutMk cId="3634037759" sldId="2147484331"/>
          </pc:sldLayoutMkLst>
        </pc:sldLayoutChg>
        <pc:sldLayoutChg chg="setBg">
          <pc:chgData name="Sarah Gothard" userId="0e53f415fda5f162" providerId="LiveId" clId="{D807D210-30E3-4582-978A-963ACB3D1433}" dt="2020-11-06T17:46:00.731" v="15"/>
          <pc:sldLayoutMkLst>
            <pc:docMk/>
            <pc:sldMasterMk cId="1832437953" sldId="2147484326"/>
            <pc:sldLayoutMk cId="2649658820" sldId="2147484332"/>
          </pc:sldLayoutMkLst>
        </pc:sldLayoutChg>
        <pc:sldLayoutChg chg="setBg">
          <pc:chgData name="Sarah Gothard" userId="0e53f415fda5f162" providerId="LiveId" clId="{D807D210-30E3-4582-978A-963ACB3D1433}" dt="2020-11-06T17:46:00.731" v="15"/>
          <pc:sldLayoutMkLst>
            <pc:docMk/>
            <pc:sldMasterMk cId="1832437953" sldId="2147484326"/>
            <pc:sldLayoutMk cId="1888902542" sldId="2147484333"/>
          </pc:sldLayoutMkLst>
        </pc:sldLayoutChg>
        <pc:sldLayoutChg chg="setBg">
          <pc:chgData name="Sarah Gothard" userId="0e53f415fda5f162" providerId="LiveId" clId="{D807D210-30E3-4582-978A-963ACB3D1433}" dt="2020-11-06T17:46:00.731" v="15"/>
          <pc:sldLayoutMkLst>
            <pc:docMk/>
            <pc:sldMasterMk cId="1832437953" sldId="2147484326"/>
            <pc:sldLayoutMk cId="3637217414" sldId="2147484334"/>
          </pc:sldLayoutMkLst>
        </pc:sldLayoutChg>
        <pc:sldLayoutChg chg="setBg">
          <pc:chgData name="Sarah Gothard" userId="0e53f415fda5f162" providerId="LiveId" clId="{D807D210-30E3-4582-978A-963ACB3D1433}" dt="2020-11-06T17:46:00.731" v="15"/>
          <pc:sldLayoutMkLst>
            <pc:docMk/>
            <pc:sldMasterMk cId="1832437953" sldId="2147484326"/>
            <pc:sldLayoutMk cId="3364641074" sldId="2147484335"/>
          </pc:sldLayoutMkLst>
        </pc:sldLayoutChg>
        <pc:sldLayoutChg chg="setBg">
          <pc:chgData name="Sarah Gothard" userId="0e53f415fda5f162" providerId="LiveId" clId="{D807D210-30E3-4582-978A-963ACB3D1433}" dt="2020-11-06T17:46:00.731" v="15"/>
          <pc:sldLayoutMkLst>
            <pc:docMk/>
            <pc:sldMasterMk cId="1832437953" sldId="2147484326"/>
            <pc:sldLayoutMk cId="3670018150" sldId="2147484336"/>
          </pc:sldLayoutMkLst>
        </pc:sldLayoutChg>
        <pc:sldLayoutChg chg="setBg">
          <pc:chgData name="Sarah Gothard" userId="0e53f415fda5f162" providerId="LiveId" clId="{D807D210-30E3-4582-978A-963ACB3D1433}" dt="2020-11-06T17:46:00.731" v="15"/>
          <pc:sldLayoutMkLst>
            <pc:docMk/>
            <pc:sldMasterMk cId="1832437953" sldId="2147484326"/>
            <pc:sldLayoutMk cId="1295256786" sldId="2147484337"/>
          </pc:sldLayoutMkLst>
        </pc:sldLayoutChg>
        <pc:sldLayoutChg chg="setBg">
          <pc:chgData name="Sarah Gothard" userId="0e53f415fda5f162" providerId="LiveId" clId="{D807D210-30E3-4582-978A-963ACB3D1433}" dt="2020-11-06T17:46:00.731" v="15"/>
          <pc:sldLayoutMkLst>
            <pc:docMk/>
            <pc:sldMasterMk cId="1832437953" sldId="2147484326"/>
            <pc:sldLayoutMk cId="3637624871" sldId="2147484338"/>
          </pc:sldLayoutMkLst>
        </pc:sldLayoutChg>
        <pc:sldLayoutChg chg="setBg">
          <pc:chgData name="Sarah Gothard" userId="0e53f415fda5f162" providerId="LiveId" clId="{D807D210-30E3-4582-978A-963ACB3D1433}" dt="2020-11-06T17:46:00.731" v="15"/>
          <pc:sldLayoutMkLst>
            <pc:docMk/>
            <pc:sldMasterMk cId="1832437953" sldId="2147484326"/>
            <pc:sldLayoutMk cId="1014048565" sldId="2147484339"/>
          </pc:sldLayoutMkLst>
        </pc:sldLayoutChg>
        <pc:sldLayoutChg chg="setBg">
          <pc:chgData name="Sarah Gothard" userId="0e53f415fda5f162" providerId="LiveId" clId="{D807D210-30E3-4582-978A-963ACB3D1433}" dt="2020-11-06T17:46:00.731" v="15"/>
          <pc:sldLayoutMkLst>
            <pc:docMk/>
            <pc:sldMasterMk cId="1832437953" sldId="2147484326"/>
            <pc:sldLayoutMk cId="1060033603" sldId="2147484340"/>
          </pc:sldLayoutMkLst>
        </pc:sldLayoutChg>
        <pc:sldLayoutChg chg="setBg">
          <pc:chgData name="Sarah Gothard" userId="0e53f415fda5f162" providerId="LiveId" clId="{D807D210-30E3-4582-978A-963ACB3D1433}" dt="2020-11-06T17:46:00.731" v="15"/>
          <pc:sldLayoutMkLst>
            <pc:docMk/>
            <pc:sldMasterMk cId="1832437953" sldId="2147484326"/>
            <pc:sldLayoutMk cId="4244012928" sldId="2147484341"/>
          </pc:sldLayoutMkLst>
        </pc:sldLayoutChg>
        <pc:sldLayoutChg chg="setBg">
          <pc:chgData name="Sarah Gothard" userId="0e53f415fda5f162" providerId="LiveId" clId="{D807D210-30E3-4582-978A-963ACB3D1433}" dt="2020-11-06T17:46:00.731" v="15"/>
          <pc:sldLayoutMkLst>
            <pc:docMk/>
            <pc:sldMasterMk cId="1832437953" sldId="2147484326"/>
            <pc:sldLayoutMk cId="1481047938" sldId="2147484342"/>
          </pc:sldLayoutMkLst>
        </pc:sldLayoutChg>
        <pc:sldLayoutChg chg="setBg">
          <pc:chgData name="Sarah Gothard" userId="0e53f415fda5f162" providerId="LiveId" clId="{D807D210-30E3-4582-978A-963ACB3D1433}" dt="2020-11-06T17:46:00.731" v="15"/>
          <pc:sldLayoutMkLst>
            <pc:docMk/>
            <pc:sldMasterMk cId="1832437953" sldId="2147484326"/>
            <pc:sldLayoutMk cId="2705240723" sldId="21474843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36DE18DB-AD2E-4D68-AF02-F1E16B6B8F6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3D5E82-67FF-4952-B743-DAAD17403FC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antenna&#10;&#10;Description automatically generated">
            <a:extLst>
              <a:ext uri="{FF2B5EF4-FFF2-40B4-BE49-F238E27FC236}">
                <a16:creationId xmlns:a16="http://schemas.microsoft.com/office/drawing/2014/main" id="{84C02B58-111C-4C24-8358-7252CC6F76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087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imeline&#10;&#10;Description automatically generated">
            <a:extLst>
              <a:ext uri="{FF2B5EF4-FFF2-40B4-BE49-F238E27FC236}">
                <a16:creationId xmlns:a16="http://schemas.microsoft.com/office/drawing/2014/main" id="{A7AE8573-EA55-45DF-8419-FA199FF13EC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228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1BB46D6D-ED86-4737-A066-617FFCA692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775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imeline&#10;&#10;Description automatically generated">
            <a:extLst>
              <a:ext uri="{FF2B5EF4-FFF2-40B4-BE49-F238E27FC236}">
                <a16:creationId xmlns:a16="http://schemas.microsoft.com/office/drawing/2014/main" id="{9E7699D0-6434-4150-9A36-22B6CAE6E80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1297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D950EEA5-4F9C-47AB-A65B-92D4AEE1ED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9738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53</Words>
  <Application>Microsoft Office PowerPoint</Application>
  <PresentationFormat>Widescreen</PresentationFormat>
  <Paragraphs>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2020-11-06T17:46:52Z</dcterms:modified>
</cp:coreProperties>
</file>