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0D9B68-A1FA-4A09-AA9B-3CDB2D148F60}" v="10" dt="2022-09-03T15:52:28.5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2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DF0D9B68-A1FA-4A09-AA9B-3CDB2D148F60}"/>
    <pc:docChg chg="undo custSel addSld delSld modSld">
      <pc:chgData name="Sarah Gothard" userId="0e53f415fda5f162" providerId="LiveId" clId="{DF0D9B68-A1FA-4A09-AA9B-3CDB2D148F60}" dt="2022-09-03T15:59:18.848" v="65" actId="26606"/>
      <pc:docMkLst>
        <pc:docMk/>
      </pc:docMkLst>
      <pc:sldChg chg="addSp delSp modSp mod">
        <pc:chgData name="Sarah Gothard" userId="0e53f415fda5f162" providerId="LiveId" clId="{DF0D9B68-A1FA-4A09-AA9B-3CDB2D148F60}" dt="2022-09-03T15:45:35.434" v="3" actId="1076"/>
        <pc:sldMkLst>
          <pc:docMk/>
          <pc:sldMk cId="4161162085" sldId="258"/>
        </pc:sldMkLst>
        <pc:picChg chg="del">
          <ac:chgData name="Sarah Gothard" userId="0e53f415fda5f162" providerId="LiveId" clId="{DF0D9B68-A1FA-4A09-AA9B-3CDB2D148F60}" dt="2022-09-03T15:44:47.375" v="0" actId="478"/>
          <ac:picMkLst>
            <pc:docMk/>
            <pc:sldMk cId="4161162085" sldId="258"/>
            <ac:picMk id="3" creationId="{A387B197-E249-4529-BA21-498F69393EC7}"/>
          </ac:picMkLst>
        </pc:picChg>
        <pc:picChg chg="add mod">
          <ac:chgData name="Sarah Gothard" userId="0e53f415fda5f162" providerId="LiveId" clId="{DF0D9B68-A1FA-4A09-AA9B-3CDB2D148F60}" dt="2022-09-03T15:45:35.434" v="3" actId="1076"/>
          <ac:picMkLst>
            <pc:docMk/>
            <pc:sldMk cId="4161162085" sldId="258"/>
            <ac:picMk id="4" creationId="{F4E80F89-3692-4D89-8557-C48E4F8B6376}"/>
          </ac:picMkLst>
        </pc:picChg>
      </pc:sldChg>
      <pc:sldChg chg="addSp delSp modSp mod">
        <pc:chgData name="Sarah Gothard" userId="0e53f415fda5f162" providerId="LiveId" clId="{DF0D9B68-A1FA-4A09-AA9B-3CDB2D148F60}" dt="2022-09-03T15:46:36.227" v="9" actId="27614"/>
        <pc:sldMkLst>
          <pc:docMk/>
          <pc:sldMk cId="1319273131" sldId="259"/>
        </pc:sldMkLst>
        <pc:spChg chg="add del mod">
          <ac:chgData name="Sarah Gothard" userId="0e53f415fda5f162" providerId="LiveId" clId="{DF0D9B68-A1FA-4A09-AA9B-3CDB2D148F60}" dt="2022-09-03T15:45:50.851" v="6" actId="478"/>
          <ac:spMkLst>
            <pc:docMk/>
            <pc:sldMk cId="1319273131" sldId="259"/>
            <ac:spMk id="3" creationId="{C9BC03B1-EE46-47E0-813C-C2CA7208B6B7}"/>
          </ac:spMkLst>
        </pc:spChg>
        <pc:spChg chg="ord">
          <ac:chgData name="Sarah Gothard" userId="0e53f415fda5f162" providerId="LiveId" clId="{DF0D9B68-A1FA-4A09-AA9B-3CDB2D148F60}" dt="2022-09-03T15:46:33.938" v="8" actId="26606"/>
          <ac:spMkLst>
            <pc:docMk/>
            <pc:sldMk cId="1319273131" sldId="259"/>
            <ac:spMk id="4" creationId="{359C7606-B22F-44FB-AB38-1F3916DB6184}"/>
          </ac:spMkLst>
        </pc:spChg>
        <pc:spChg chg="del">
          <ac:chgData name="Sarah Gothard" userId="0e53f415fda5f162" providerId="LiveId" clId="{DF0D9B68-A1FA-4A09-AA9B-3CDB2D148F60}" dt="2022-09-03T15:46:33.938" v="8" actId="26606"/>
          <ac:spMkLst>
            <pc:docMk/>
            <pc:sldMk cId="1319273131" sldId="259"/>
            <ac:spMk id="18" creationId="{32BC26D8-82FB-445E-AA49-62A77D7C1EE0}"/>
          </ac:spMkLst>
        </pc:spChg>
        <pc:spChg chg="del">
          <ac:chgData name="Sarah Gothard" userId="0e53f415fda5f162" providerId="LiveId" clId="{DF0D9B68-A1FA-4A09-AA9B-3CDB2D148F60}" dt="2022-09-03T15:46:33.938" v="8" actId="26606"/>
          <ac:spMkLst>
            <pc:docMk/>
            <pc:sldMk cId="1319273131" sldId="259"/>
            <ac:spMk id="20" creationId="{CB44330D-EA18-4254-AA95-EB49948539B8}"/>
          </ac:spMkLst>
        </pc:spChg>
        <pc:spChg chg="add">
          <ac:chgData name="Sarah Gothard" userId="0e53f415fda5f162" providerId="LiveId" clId="{DF0D9B68-A1FA-4A09-AA9B-3CDB2D148F60}" dt="2022-09-03T15:46:33.938" v="8" actId="26606"/>
          <ac:spMkLst>
            <pc:docMk/>
            <pc:sldMk cId="1319273131" sldId="259"/>
            <ac:spMk id="25" creationId="{32BC26D8-82FB-445E-AA49-62A77D7C1EE0}"/>
          </ac:spMkLst>
        </pc:spChg>
        <pc:spChg chg="add">
          <ac:chgData name="Sarah Gothard" userId="0e53f415fda5f162" providerId="LiveId" clId="{DF0D9B68-A1FA-4A09-AA9B-3CDB2D148F60}" dt="2022-09-03T15:46:33.938" v="8" actId="26606"/>
          <ac:spMkLst>
            <pc:docMk/>
            <pc:sldMk cId="1319273131" sldId="259"/>
            <ac:spMk id="27" creationId="{CB44330D-EA18-4254-AA95-EB49948539B8}"/>
          </ac:spMkLst>
        </pc:spChg>
        <pc:picChg chg="add mod">
          <ac:chgData name="Sarah Gothard" userId="0e53f415fda5f162" providerId="LiveId" clId="{DF0D9B68-A1FA-4A09-AA9B-3CDB2D148F60}" dt="2022-09-03T15:46:36.227" v="9" actId="27614"/>
          <ac:picMkLst>
            <pc:docMk/>
            <pc:sldMk cId="1319273131" sldId="259"/>
            <ac:picMk id="6" creationId="{8C311F74-51E4-4780-AC7D-82F690B6EF4F}"/>
          </ac:picMkLst>
        </pc:picChg>
        <pc:picChg chg="del">
          <ac:chgData name="Sarah Gothard" userId="0e53f415fda5f162" providerId="LiveId" clId="{DF0D9B68-A1FA-4A09-AA9B-3CDB2D148F60}" dt="2022-09-03T15:45:38.922" v="4" actId="478"/>
          <ac:picMkLst>
            <pc:docMk/>
            <pc:sldMk cId="1319273131" sldId="259"/>
            <ac:picMk id="7" creationId="{5CDD026D-59EA-434E-A094-951A9DBE4D02}"/>
          </ac:picMkLst>
        </pc:picChg>
      </pc:sldChg>
      <pc:sldChg chg="addSp delSp modSp new mod setBg">
        <pc:chgData name="Sarah Gothard" userId="0e53f415fda5f162" providerId="LiveId" clId="{DF0D9B68-A1FA-4A09-AA9B-3CDB2D148F60}" dt="2022-09-03T15:47:24.624" v="15" actId="22"/>
        <pc:sldMkLst>
          <pc:docMk/>
          <pc:sldMk cId="1637983062" sldId="260"/>
        </pc:sldMkLst>
        <pc:spChg chg="del">
          <ac:chgData name="Sarah Gothard" userId="0e53f415fda5f162" providerId="LiveId" clId="{DF0D9B68-A1FA-4A09-AA9B-3CDB2D148F60}" dt="2022-09-03T15:47:06.040" v="12" actId="26606"/>
          <ac:spMkLst>
            <pc:docMk/>
            <pc:sldMk cId="1637983062" sldId="260"/>
            <ac:spMk id="2" creationId="{0E6E2BA0-4F58-48B9-875D-C53E9B16BA46}"/>
          </ac:spMkLst>
        </pc:spChg>
        <pc:spChg chg="del">
          <ac:chgData name="Sarah Gothard" userId="0e53f415fda5f162" providerId="LiveId" clId="{DF0D9B68-A1FA-4A09-AA9B-3CDB2D148F60}" dt="2022-09-03T15:47:06.040" v="12" actId="26606"/>
          <ac:spMkLst>
            <pc:docMk/>
            <pc:sldMk cId="1637983062" sldId="260"/>
            <ac:spMk id="3" creationId="{24B5834F-E0E3-4B22-BC0C-3BBB5F4833D7}"/>
          </ac:spMkLst>
        </pc:spChg>
        <pc:spChg chg="mod ord">
          <ac:chgData name="Sarah Gothard" userId="0e53f415fda5f162" providerId="LiveId" clId="{DF0D9B68-A1FA-4A09-AA9B-3CDB2D148F60}" dt="2022-09-03T15:47:06.040" v="12" actId="26606"/>
          <ac:spMkLst>
            <pc:docMk/>
            <pc:sldMk cId="1637983062" sldId="260"/>
            <ac:spMk id="4" creationId="{A19F27CA-2D34-4A3C-922F-D439D1D8DB4F}"/>
          </ac:spMkLst>
        </pc:spChg>
        <pc:spChg chg="add">
          <ac:chgData name="Sarah Gothard" userId="0e53f415fda5f162" providerId="LiveId" clId="{DF0D9B68-A1FA-4A09-AA9B-3CDB2D148F60}" dt="2022-09-03T15:47:06.040" v="12" actId="26606"/>
          <ac:spMkLst>
            <pc:docMk/>
            <pc:sldMk cId="1637983062" sldId="260"/>
            <ac:spMk id="11" creationId="{32BC26D8-82FB-445E-AA49-62A77D7C1EE0}"/>
          </ac:spMkLst>
        </pc:spChg>
        <pc:spChg chg="add">
          <ac:chgData name="Sarah Gothard" userId="0e53f415fda5f162" providerId="LiveId" clId="{DF0D9B68-A1FA-4A09-AA9B-3CDB2D148F60}" dt="2022-09-03T15:47:06.040" v="12" actId="26606"/>
          <ac:spMkLst>
            <pc:docMk/>
            <pc:sldMk cId="1637983062" sldId="260"/>
            <ac:spMk id="13" creationId="{CB44330D-EA18-4254-AA95-EB49948539B8}"/>
          </ac:spMkLst>
        </pc:spChg>
        <pc:picChg chg="add mod">
          <ac:chgData name="Sarah Gothard" userId="0e53f415fda5f162" providerId="LiveId" clId="{DF0D9B68-A1FA-4A09-AA9B-3CDB2D148F60}" dt="2022-09-03T15:47:08.469" v="13" actId="27614"/>
          <ac:picMkLst>
            <pc:docMk/>
            <pc:sldMk cId="1637983062" sldId="260"/>
            <ac:picMk id="6" creationId="{E07AD565-4156-409B-8AF6-B8272CEC7C6F}"/>
          </ac:picMkLst>
        </pc:picChg>
        <pc:picChg chg="add del">
          <ac:chgData name="Sarah Gothard" userId="0e53f415fda5f162" providerId="LiveId" clId="{DF0D9B68-A1FA-4A09-AA9B-3CDB2D148F60}" dt="2022-09-03T15:47:24.624" v="15" actId="22"/>
          <ac:picMkLst>
            <pc:docMk/>
            <pc:sldMk cId="1637983062" sldId="260"/>
            <ac:picMk id="8" creationId="{C20F13A9-A24D-44D3-A288-51A0FC5BBDDB}"/>
          </ac:picMkLst>
        </pc:picChg>
      </pc:sldChg>
      <pc:sldChg chg="del">
        <pc:chgData name="Sarah Gothard" userId="0e53f415fda5f162" providerId="LiveId" clId="{DF0D9B68-A1FA-4A09-AA9B-3CDB2D148F60}" dt="2022-09-03T15:45:48.880" v="5" actId="47"/>
        <pc:sldMkLst>
          <pc:docMk/>
          <pc:sldMk cId="2821089266" sldId="260"/>
        </pc:sldMkLst>
      </pc:sldChg>
      <pc:sldChg chg="del">
        <pc:chgData name="Sarah Gothard" userId="0e53f415fda5f162" providerId="LiveId" clId="{DF0D9B68-A1FA-4A09-AA9B-3CDB2D148F60}" dt="2022-09-03T15:45:48.880" v="5" actId="47"/>
        <pc:sldMkLst>
          <pc:docMk/>
          <pc:sldMk cId="1507578313" sldId="261"/>
        </pc:sldMkLst>
      </pc:sldChg>
      <pc:sldChg chg="addSp delSp modSp new mod setBg">
        <pc:chgData name="Sarah Gothard" userId="0e53f415fda5f162" providerId="LiveId" clId="{DF0D9B68-A1FA-4A09-AA9B-3CDB2D148F60}" dt="2022-09-03T15:47:38.282" v="20" actId="26606"/>
        <pc:sldMkLst>
          <pc:docMk/>
          <pc:sldMk cId="4001013939" sldId="261"/>
        </pc:sldMkLst>
        <pc:spChg chg="del">
          <ac:chgData name="Sarah Gothard" userId="0e53f415fda5f162" providerId="LiveId" clId="{DF0D9B68-A1FA-4A09-AA9B-3CDB2D148F60}" dt="2022-09-03T15:47:38.282" v="20" actId="26606"/>
          <ac:spMkLst>
            <pc:docMk/>
            <pc:sldMk cId="4001013939" sldId="261"/>
            <ac:spMk id="2" creationId="{D7544F94-B267-45E1-B909-7E20CE3B77B3}"/>
          </ac:spMkLst>
        </pc:spChg>
        <pc:spChg chg="del">
          <ac:chgData name="Sarah Gothard" userId="0e53f415fda5f162" providerId="LiveId" clId="{DF0D9B68-A1FA-4A09-AA9B-3CDB2D148F60}" dt="2022-09-03T15:47:38.282" v="20" actId="26606"/>
          <ac:spMkLst>
            <pc:docMk/>
            <pc:sldMk cId="4001013939" sldId="261"/>
            <ac:spMk id="3" creationId="{16AB1E01-4520-461C-A970-B9D16FAE25C0}"/>
          </ac:spMkLst>
        </pc:spChg>
        <pc:spChg chg="mod ord">
          <ac:chgData name="Sarah Gothard" userId="0e53f415fda5f162" providerId="LiveId" clId="{DF0D9B68-A1FA-4A09-AA9B-3CDB2D148F60}" dt="2022-09-03T15:47:38.282" v="20" actId="26606"/>
          <ac:spMkLst>
            <pc:docMk/>
            <pc:sldMk cId="4001013939" sldId="261"/>
            <ac:spMk id="4" creationId="{A0894E15-1197-47AD-B198-C7DA84F3E392}"/>
          </ac:spMkLst>
        </pc:spChg>
        <pc:spChg chg="add">
          <ac:chgData name="Sarah Gothard" userId="0e53f415fda5f162" providerId="LiveId" clId="{DF0D9B68-A1FA-4A09-AA9B-3CDB2D148F60}" dt="2022-09-03T15:47:38.282" v="20" actId="26606"/>
          <ac:spMkLst>
            <pc:docMk/>
            <pc:sldMk cId="4001013939" sldId="261"/>
            <ac:spMk id="13" creationId="{32BC26D8-82FB-445E-AA49-62A77D7C1EE0}"/>
          </ac:spMkLst>
        </pc:spChg>
        <pc:spChg chg="add">
          <ac:chgData name="Sarah Gothard" userId="0e53f415fda5f162" providerId="LiveId" clId="{DF0D9B68-A1FA-4A09-AA9B-3CDB2D148F60}" dt="2022-09-03T15:47:38.282" v="20" actId="26606"/>
          <ac:spMkLst>
            <pc:docMk/>
            <pc:sldMk cId="4001013939" sldId="261"/>
            <ac:spMk id="15" creationId="{CB44330D-EA18-4254-AA95-EB49948539B8}"/>
          </ac:spMkLst>
        </pc:spChg>
        <pc:picChg chg="add del">
          <ac:chgData name="Sarah Gothard" userId="0e53f415fda5f162" providerId="LiveId" clId="{DF0D9B68-A1FA-4A09-AA9B-3CDB2D148F60}" dt="2022-09-03T15:47:29.148" v="18" actId="22"/>
          <ac:picMkLst>
            <pc:docMk/>
            <pc:sldMk cId="4001013939" sldId="261"/>
            <ac:picMk id="6" creationId="{9FD1E03B-AF7C-4BA2-8444-EF72CB94E4F5}"/>
          </ac:picMkLst>
        </pc:picChg>
        <pc:picChg chg="add mod">
          <ac:chgData name="Sarah Gothard" userId="0e53f415fda5f162" providerId="LiveId" clId="{DF0D9B68-A1FA-4A09-AA9B-3CDB2D148F60}" dt="2022-09-03T15:47:38.282" v="20" actId="26606"/>
          <ac:picMkLst>
            <pc:docMk/>
            <pc:sldMk cId="4001013939" sldId="261"/>
            <ac:picMk id="8" creationId="{A8434EC3-35C6-499C-BB63-BA2DCD8B65DB}"/>
          </ac:picMkLst>
        </pc:picChg>
      </pc:sldChg>
      <pc:sldChg chg="addSp delSp modSp mod">
        <pc:chgData name="Sarah Gothard" userId="0e53f415fda5f162" providerId="LiveId" clId="{DF0D9B68-A1FA-4A09-AA9B-3CDB2D148F60}" dt="2022-09-03T15:50:14.016" v="45" actId="26606"/>
        <pc:sldMkLst>
          <pc:docMk/>
          <pc:sldMk cId="932098140" sldId="262"/>
        </pc:sldMkLst>
        <pc:spChg chg="add del mod">
          <ac:chgData name="Sarah Gothard" userId="0e53f415fda5f162" providerId="LiveId" clId="{DF0D9B68-A1FA-4A09-AA9B-3CDB2D148F60}" dt="2022-09-03T15:50:11.345" v="43" actId="478"/>
          <ac:spMkLst>
            <pc:docMk/>
            <pc:sldMk cId="932098140" sldId="262"/>
            <ac:spMk id="3" creationId="{AB932C6F-15F2-4138-B3BD-C15636674BA1}"/>
          </ac:spMkLst>
        </pc:spChg>
        <pc:spChg chg="mod ord">
          <ac:chgData name="Sarah Gothard" userId="0e53f415fda5f162" providerId="LiveId" clId="{DF0D9B68-A1FA-4A09-AA9B-3CDB2D148F60}" dt="2022-09-03T15:50:14.016" v="45" actId="26606"/>
          <ac:spMkLst>
            <pc:docMk/>
            <pc:sldMk cId="932098140" sldId="262"/>
            <ac:spMk id="4" creationId="{A19F27CA-2D34-4A3C-922F-D439D1D8DB4F}"/>
          </ac:spMkLst>
        </pc:spChg>
        <pc:spChg chg="del">
          <ac:chgData name="Sarah Gothard" userId="0e53f415fda5f162" providerId="LiveId" clId="{DF0D9B68-A1FA-4A09-AA9B-3CDB2D148F60}" dt="2022-09-03T15:50:14.016" v="45" actId="26606"/>
          <ac:spMkLst>
            <pc:docMk/>
            <pc:sldMk cId="932098140" sldId="262"/>
            <ac:spMk id="11" creationId="{32BC26D8-82FB-445E-AA49-62A77D7C1EE0}"/>
          </ac:spMkLst>
        </pc:spChg>
        <pc:spChg chg="del">
          <ac:chgData name="Sarah Gothard" userId="0e53f415fda5f162" providerId="LiveId" clId="{DF0D9B68-A1FA-4A09-AA9B-3CDB2D148F60}" dt="2022-09-03T15:50:14.016" v="45" actId="26606"/>
          <ac:spMkLst>
            <pc:docMk/>
            <pc:sldMk cId="932098140" sldId="262"/>
            <ac:spMk id="13" creationId="{CB44330D-EA18-4254-AA95-EB49948539B8}"/>
          </ac:spMkLst>
        </pc:spChg>
        <pc:spChg chg="add">
          <ac:chgData name="Sarah Gothard" userId="0e53f415fda5f162" providerId="LiveId" clId="{DF0D9B68-A1FA-4A09-AA9B-3CDB2D148F60}" dt="2022-09-03T15:50:14.016" v="45" actId="26606"/>
          <ac:spMkLst>
            <pc:docMk/>
            <pc:sldMk cId="932098140" sldId="262"/>
            <ac:spMk id="18" creationId="{32BC26D8-82FB-445E-AA49-62A77D7C1EE0}"/>
          </ac:spMkLst>
        </pc:spChg>
        <pc:spChg chg="add">
          <ac:chgData name="Sarah Gothard" userId="0e53f415fda5f162" providerId="LiveId" clId="{DF0D9B68-A1FA-4A09-AA9B-3CDB2D148F60}" dt="2022-09-03T15:50:14.016" v="45" actId="26606"/>
          <ac:spMkLst>
            <pc:docMk/>
            <pc:sldMk cId="932098140" sldId="262"/>
            <ac:spMk id="20" creationId="{CB44330D-EA18-4254-AA95-EB49948539B8}"/>
          </ac:spMkLst>
        </pc:spChg>
        <pc:picChg chg="del">
          <ac:chgData name="Sarah Gothard" userId="0e53f415fda5f162" providerId="LiveId" clId="{DF0D9B68-A1FA-4A09-AA9B-3CDB2D148F60}" dt="2022-09-03T15:50:00.292" v="38" actId="478"/>
          <ac:picMkLst>
            <pc:docMk/>
            <pc:sldMk cId="932098140" sldId="262"/>
            <ac:picMk id="6" creationId="{E07AD565-4156-409B-8AF6-B8272CEC7C6F}"/>
          </ac:picMkLst>
        </pc:picChg>
        <pc:picChg chg="add del mod">
          <ac:chgData name="Sarah Gothard" userId="0e53f415fda5f162" providerId="LiveId" clId="{DF0D9B68-A1FA-4A09-AA9B-3CDB2D148F60}" dt="2022-09-03T15:50:09.593" v="42" actId="21"/>
          <ac:picMkLst>
            <pc:docMk/>
            <pc:sldMk cId="932098140" sldId="262"/>
            <ac:picMk id="7" creationId="{F2F137FE-DE1E-4905-99B1-2DC54411CDF2}"/>
          </ac:picMkLst>
        </pc:picChg>
        <pc:picChg chg="add mod">
          <ac:chgData name="Sarah Gothard" userId="0e53f415fda5f162" providerId="LiveId" clId="{DF0D9B68-A1FA-4A09-AA9B-3CDB2D148F60}" dt="2022-09-03T15:50:14.016" v="45" actId="26606"/>
          <ac:picMkLst>
            <pc:docMk/>
            <pc:sldMk cId="932098140" sldId="262"/>
            <ac:picMk id="10" creationId="{FBF264EF-78D7-4985-86D5-1F2DE5E07205}"/>
          </ac:picMkLst>
        </pc:picChg>
      </pc:sldChg>
      <pc:sldChg chg="del">
        <pc:chgData name="Sarah Gothard" userId="0e53f415fda5f162" providerId="LiveId" clId="{DF0D9B68-A1FA-4A09-AA9B-3CDB2D148F60}" dt="2022-09-03T15:45:48.880" v="5" actId="47"/>
        <pc:sldMkLst>
          <pc:docMk/>
          <pc:sldMk cId="1692213896" sldId="262"/>
        </pc:sldMkLst>
      </pc:sldChg>
      <pc:sldChg chg="addSp delSp add del setBg delDesignElem">
        <pc:chgData name="Sarah Gothard" userId="0e53f415fda5f162" providerId="LiveId" clId="{DF0D9B68-A1FA-4A09-AA9B-3CDB2D148F60}" dt="2022-09-03T15:48:46.875" v="36"/>
        <pc:sldMkLst>
          <pc:docMk/>
          <pc:sldMk cId="2041768624" sldId="262"/>
        </pc:sldMkLst>
        <pc:spChg chg="add del">
          <ac:chgData name="Sarah Gothard" userId="0e53f415fda5f162" providerId="LiveId" clId="{DF0D9B68-A1FA-4A09-AA9B-3CDB2D148F60}" dt="2022-09-03T15:48:46.875" v="36"/>
          <ac:spMkLst>
            <pc:docMk/>
            <pc:sldMk cId="2041768624" sldId="262"/>
            <ac:spMk id="11" creationId="{32BC26D8-82FB-445E-AA49-62A77D7C1EE0}"/>
          </ac:spMkLst>
        </pc:spChg>
        <pc:spChg chg="add del">
          <ac:chgData name="Sarah Gothard" userId="0e53f415fda5f162" providerId="LiveId" clId="{DF0D9B68-A1FA-4A09-AA9B-3CDB2D148F60}" dt="2022-09-03T15:48:46.875" v="36"/>
          <ac:spMkLst>
            <pc:docMk/>
            <pc:sldMk cId="2041768624" sldId="262"/>
            <ac:spMk id="13" creationId="{CB44330D-EA18-4254-AA95-EB49948539B8}"/>
          </ac:spMkLst>
        </pc:spChg>
      </pc:sldChg>
      <pc:sldChg chg="del">
        <pc:chgData name="Sarah Gothard" userId="0e53f415fda5f162" providerId="LiveId" clId="{DF0D9B68-A1FA-4A09-AA9B-3CDB2D148F60}" dt="2022-09-03T15:48:40.376" v="32"/>
        <pc:sldMkLst>
          <pc:docMk/>
          <pc:sldMk cId="3136449610" sldId="262"/>
        </pc:sldMkLst>
      </pc:sldChg>
      <pc:sldChg chg="addSp delSp add del setBg delDesignElem">
        <pc:chgData name="Sarah Gothard" userId="0e53f415fda5f162" providerId="LiveId" clId="{DF0D9B68-A1FA-4A09-AA9B-3CDB2D148F60}" dt="2022-09-03T15:47:50.813" v="25"/>
        <pc:sldMkLst>
          <pc:docMk/>
          <pc:sldMk cId="3672856717" sldId="262"/>
        </pc:sldMkLst>
        <pc:spChg chg="add del">
          <ac:chgData name="Sarah Gothard" userId="0e53f415fda5f162" providerId="LiveId" clId="{DF0D9B68-A1FA-4A09-AA9B-3CDB2D148F60}" dt="2022-09-03T15:47:50.813" v="25"/>
          <ac:spMkLst>
            <pc:docMk/>
            <pc:sldMk cId="3672856717" sldId="262"/>
            <ac:spMk id="25" creationId="{32BC26D8-82FB-445E-AA49-62A77D7C1EE0}"/>
          </ac:spMkLst>
        </pc:spChg>
        <pc:spChg chg="add del">
          <ac:chgData name="Sarah Gothard" userId="0e53f415fda5f162" providerId="LiveId" clId="{DF0D9B68-A1FA-4A09-AA9B-3CDB2D148F60}" dt="2022-09-03T15:47:50.813" v="25"/>
          <ac:spMkLst>
            <pc:docMk/>
            <pc:sldMk cId="3672856717" sldId="262"/>
            <ac:spMk id="27" creationId="{CB44330D-EA18-4254-AA95-EB49948539B8}"/>
          </ac:spMkLst>
        </pc:spChg>
      </pc:sldChg>
      <pc:sldChg chg="addSp delSp add del setBg delDesignElem">
        <pc:chgData name="Sarah Gothard" userId="0e53f415fda5f162" providerId="LiveId" clId="{DF0D9B68-A1FA-4A09-AA9B-3CDB2D148F60}" dt="2022-09-03T15:47:50.813" v="25"/>
        <pc:sldMkLst>
          <pc:docMk/>
          <pc:sldMk cId="105309607" sldId="263"/>
        </pc:sldMkLst>
        <pc:spChg chg="add del">
          <ac:chgData name="Sarah Gothard" userId="0e53f415fda5f162" providerId="LiveId" clId="{DF0D9B68-A1FA-4A09-AA9B-3CDB2D148F60}" dt="2022-09-03T15:47:50.813" v="25"/>
          <ac:spMkLst>
            <pc:docMk/>
            <pc:sldMk cId="105309607" sldId="263"/>
            <ac:spMk id="11" creationId="{32BC26D8-82FB-445E-AA49-62A77D7C1EE0}"/>
          </ac:spMkLst>
        </pc:spChg>
        <pc:spChg chg="add del">
          <ac:chgData name="Sarah Gothard" userId="0e53f415fda5f162" providerId="LiveId" clId="{DF0D9B68-A1FA-4A09-AA9B-3CDB2D148F60}" dt="2022-09-03T15:47:50.813" v="25"/>
          <ac:spMkLst>
            <pc:docMk/>
            <pc:sldMk cId="105309607" sldId="263"/>
            <ac:spMk id="13" creationId="{CB44330D-EA18-4254-AA95-EB49948539B8}"/>
          </ac:spMkLst>
        </pc:spChg>
      </pc:sldChg>
      <pc:sldChg chg="del">
        <pc:chgData name="Sarah Gothard" userId="0e53f415fda5f162" providerId="LiveId" clId="{DF0D9B68-A1FA-4A09-AA9B-3CDB2D148F60}" dt="2022-09-03T15:48:40.376" v="32"/>
        <pc:sldMkLst>
          <pc:docMk/>
          <pc:sldMk cId="240912509" sldId="263"/>
        </pc:sldMkLst>
      </pc:sldChg>
      <pc:sldChg chg="addSp delSp add del setBg delDesignElem">
        <pc:chgData name="Sarah Gothard" userId="0e53f415fda5f162" providerId="LiveId" clId="{DF0D9B68-A1FA-4A09-AA9B-3CDB2D148F60}" dt="2022-09-03T15:48:46.875" v="36"/>
        <pc:sldMkLst>
          <pc:docMk/>
          <pc:sldMk cId="3453259903" sldId="263"/>
        </pc:sldMkLst>
        <pc:spChg chg="add del">
          <ac:chgData name="Sarah Gothard" userId="0e53f415fda5f162" providerId="LiveId" clId="{DF0D9B68-A1FA-4A09-AA9B-3CDB2D148F60}" dt="2022-09-03T15:48:46.875" v="36"/>
          <ac:spMkLst>
            <pc:docMk/>
            <pc:sldMk cId="3453259903" sldId="263"/>
            <ac:spMk id="13" creationId="{32BC26D8-82FB-445E-AA49-62A77D7C1EE0}"/>
          </ac:spMkLst>
        </pc:spChg>
        <pc:spChg chg="add del">
          <ac:chgData name="Sarah Gothard" userId="0e53f415fda5f162" providerId="LiveId" clId="{DF0D9B68-A1FA-4A09-AA9B-3CDB2D148F60}" dt="2022-09-03T15:48:46.875" v="36"/>
          <ac:spMkLst>
            <pc:docMk/>
            <pc:sldMk cId="3453259903" sldId="263"/>
            <ac:spMk id="15" creationId="{CB44330D-EA18-4254-AA95-EB49948539B8}"/>
          </ac:spMkLst>
        </pc:spChg>
      </pc:sldChg>
      <pc:sldChg chg="del">
        <pc:chgData name="Sarah Gothard" userId="0e53f415fda5f162" providerId="LiveId" clId="{DF0D9B68-A1FA-4A09-AA9B-3CDB2D148F60}" dt="2022-09-03T15:45:48.880" v="5" actId="47"/>
        <pc:sldMkLst>
          <pc:docMk/>
          <pc:sldMk cId="3798822531" sldId="263"/>
        </pc:sldMkLst>
      </pc:sldChg>
      <pc:sldChg chg="addSp delSp modSp mod">
        <pc:chgData name="Sarah Gothard" userId="0e53f415fda5f162" providerId="LiveId" clId="{DF0D9B68-A1FA-4A09-AA9B-3CDB2D148F60}" dt="2022-09-03T15:51:09.072" v="48" actId="26606"/>
        <pc:sldMkLst>
          <pc:docMk/>
          <pc:sldMk cId="409079558" sldId="264"/>
        </pc:sldMkLst>
        <pc:spChg chg="add del mod">
          <ac:chgData name="Sarah Gothard" userId="0e53f415fda5f162" providerId="LiveId" clId="{DF0D9B68-A1FA-4A09-AA9B-3CDB2D148F60}" dt="2022-09-03T15:51:09.072" v="48" actId="26606"/>
          <ac:spMkLst>
            <pc:docMk/>
            <pc:sldMk cId="409079558" sldId="264"/>
            <ac:spMk id="3" creationId="{46459648-56E0-4AFB-A15C-71A2FFDEF048}"/>
          </ac:spMkLst>
        </pc:spChg>
        <pc:spChg chg="mod ord">
          <ac:chgData name="Sarah Gothard" userId="0e53f415fda5f162" providerId="LiveId" clId="{DF0D9B68-A1FA-4A09-AA9B-3CDB2D148F60}" dt="2022-09-03T15:51:09.072" v="48" actId="26606"/>
          <ac:spMkLst>
            <pc:docMk/>
            <pc:sldMk cId="409079558" sldId="264"/>
            <ac:spMk id="4" creationId="{A19F27CA-2D34-4A3C-922F-D439D1D8DB4F}"/>
          </ac:spMkLst>
        </pc:spChg>
        <pc:spChg chg="del">
          <ac:chgData name="Sarah Gothard" userId="0e53f415fda5f162" providerId="LiveId" clId="{DF0D9B68-A1FA-4A09-AA9B-3CDB2D148F60}" dt="2022-09-03T15:51:09.072" v="48" actId="26606"/>
          <ac:spMkLst>
            <pc:docMk/>
            <pc:sldMk cId="409079558" sldId="264"/>
            <ac:spMk id="11" creationId="{32BC26D8-82FB-445E-AA49-62A77D7C1EE0}"/>
          </ac:spMkLst>
        </pc:spChg>
        <pc:spChg chg="del">
          <ac:chgData name="Sarah Gothard" userId="0e53f415fda5f162" providerId="LiveId" clId="{DF0D9B68-A1FA-4A09-AA9B-3CDB2D148F60}" dt="2022-09-03T15:51:09.072" v="48" actId="26606"/>
          <ac:spMkLst>
            <pc:docMk/>
            <pc:sldMk cId="409079558" sldId="264"/>
            <ac:spMk id="13" creationId="{CB44330D-EA18-4254-AA95-EB49948539B8}"/>
          </ac:spMkLst>
        </pc:spChg>
        <pc:spChg chg="add">
          <ac:chgData name="Sarah Gothard" userId="0e53f415fda5f162" providerId="LiveId" clId="{DF0D9B68-A1FA-4A09-AA9B-3CDB2D148F60}" dt="2022-09-03T15:51:09.072" v="48" actId="26606"/>
          <ac:spMkLst>
            <pc:docMk/>
            <pc:sldMk cId="409079558" sldId="264"/>
            <ac:spMk id="18" creationId="{32BC26D8-82FB-445E-AA49-62A77D7C1EE0}"/>
          </ac:spMkLst>
        </pc:spChg>
        <pc:spChg chg="add">
          <ac:chgData name="Sarah Gothard" userId="0e53f415fda5f162" providerId="LiveId" clId="{DF0D9B68-A1FA-4A09-AA9B-3CDB2D148F60}" dt="2022-09-03T15:51:09.072" v="48" actId="26606"/>
          <ac:spMkLst>
            <pc:docMk/>
            <pc:sldMk cId="409079558" sldId="264"/>
            <ac:spMk id="20" creationId="{CB44330D-EA18-4254-AA95-EB49948539B8}"/>
          </ac:spMkLst>
        </pc:spChg>
        <pc:picChg chg="del">
          <ac:chgData name="Sarah Gothard" userId="0e53f415fda5f162" providerId="LiveId" clId="{DF0D9B68-A1FA-4A09-AA9B-3CDB2D148F60}" dt="2022-09-03T15:50:21.384" v="46" actId="478"/>
          <ac:picMkLst>
            <pc:docMk/>
            <pc:sldMk cId="409079558" sldId="264"/>
            <ac:picMk id="6" creationId="{E07AD565-4156-409B-8AF6-B8272CEC7C6F}"/>
          </ac:picMkLst>
        </pc:picChg>
        <pc:picChg chg="add mod">
          <ac:chgData name="Sarah Gothard" userId="0e53f415fda5f162" providerId="LiveId" clId="{DF0D9B68-A1FA-4A09-AA9B-3CDB2D148F60}" dt="2022-09-03T15:51:09.072" v="48" actId="26606"/>
          <ac:picMkLst>
            <pc:docMk/>
            <pc:sldMk cId="409079558" sldId="264"/>
            <ac:picMk id="7" creationId="{767D83E9-8280-467C-AAD2-0BC34C8C6207}"/>
          </ac:picMkLst>
        </pc:picChg>
      </pc:sldChg>
      <pc:sldChg chg="addSp delSp add del setBg delDesignElem">
        <pc:chgData name="Sarah Gothard" userId="0e53f415fda5f162" providerId="LiveId" clId="{DF0D9B68-A1FA-4A09-AA9B-3CDB2D148F60}" dt="2022-09-03T15:47:50.813" v="25"/>
        <pc:sldMkLst>
          <pc:docMk/>
          <pc:sldMk cId="2546936262" sldId="264"/>
        </pc:sldMkLst>
        <pc:spChg chg="add del">
          <ac:chgData name="Sarah Gothard" userId="0e53f415fda5f162" providerId="LiveId" clId="{DF0D9B68-A1FA-4A09-AA9B-3CDB2D148F60}" dt="2022-09-03T15:47:50.813" v="25"/>
          <ac:spMkLst>
            <pc:docMk/>
            <pc:sldMk cId="2546936262" sldId="264"/>
            <ac:spMk id="13" creationId="{32BC26D8-82FB-445E-AA49-62A77D7C1EE0}"/>
          </ac:spMkLst>
        </pc:spChg>
        <pc:spChg chg="add del">
          <ac:chgData name="Sarah Gothard" userId="0e53f415fda5f162" providerId="LiveId" clId="{DF0D9B68-A1FA-4A09-AA9B-3CDB2D148F60}" dt="2022-09-03T15:47:50.813" v="25"/>
          <ac:spMkLst>
            <pc:docMk/>
            <pc:sldMk cId="2546936262" sldId="264"/>
            <ac:spMk id="15" creationId="{CB44330D-EA18-4254-AA95-EB49948539B8}"/>
          </ac:spMkLst>
        </pc:spChg>
      </pc:sldChg>
      <pc:sldChg chg="del">
        <pc:chgData name="Sarah Gothard" userId="0e53f415fda5f162" providerId="LiveId" clId="{DF0D9B68-A1FA-4A09-AA9B-3CDB2D148F60}" dt="2022-09-03T15:45:48.880" v="5" actId="47"/>
        <pc:sldMkLst>
          <pc:docMk/>
          <pc:sldMk cId="3607534595" sldId="264"/>
        </pc:sldMkLst>
      </pc:sldChg>
      <pc:sldChg chg="del">
        <pc:chgData name="Sarah Gothard" userId="0e53f415fda5f162" providerId="LiveId" clId="{DF0D9B68-A1FA-4A09-AA9B-3CDB2D148F60}" dt="2022-09-03T15:48:40.376" v="32"/>
        <pc:sldMkLst>
          <pc:docMk/>
          <pc:sldMk cId="3937283936" sldId="264"/>
        </pc:sldMkLst>
      </pc:sldChg>
      <pc:sldChg chg="add del">
        <pc:chgData name="Sarah Gothard" userId="0e53f415fda5f162" providerId="LiveId" clId="{DF0D9B68-A1FA-4A09-AA9B-3CDB2D148F60}" dt="2022-09-03T15:48:39.840" v="31" actId="2890"/>
        <pc:sldMkLst>
          <pc:docMk/>
          <pc:sldMk cId="1230512319" sldId="265"/>
        </pc:sldMkLst>
      </pc:sldChg>
      <pc:sldChg chg="del">
        <pc:chgData name="Sarah Gothard" userId="0e53f415fda5f162" providerId="LiveId" clId="{DF0D9B68-A1FA-4A09-AA9B-3CDB2D148F60}" dt="2022-09-03T15:45:48.880" v="5" actId="47"/>
        <pc:sldMkLst>
          <pc:docMk/>
          <pc:sldMk cId="3124880306" sldId="265"/>
        </pc:sldMkLst>
      </pc:sldChg>
      <pc:sldChg chg="add del replId">
        <pc:chgData name="Sarah Gothard" userId="0e53f415fda5f162" providerId="LiveId" clId="{DF0D9B68-A1FA-4A09-AA9B-3CDB2D148F60}" dt="2022-09-03T15:48:39.840" v="31" actId="2890"/>
        <pc:sldMkLst>
          <pc:docMk/>
          <pc:sldMk cId="864353595" sldId="266"/>
        </pc:sldMkLst>
      </pc:sldChg>
      <pc:sldChg chg="del">
        <pc:chgData name="Sarah Gothard" userId="0e53f415fda5f162" providerId="LiveId" clId="{DF0D9B68-A1FA-4A09-AA9B-3CDB2D148F60}" dt="2022-09-03T15:45:48.880" v="5" actId="47"/>
        <pc:sldMkLst>
          <pc:docMk/>
          <pc:sldMk cId="3480475621" sldId="266"/>
        </pc:sldMkLst>
      </pc:sldChg>
      <pc:sldChg chg="addSp delSp modSp mod">
        <pc:chgData name="Sarah Gothard" userId="0e53f415fda5f162" providerId="LiveId" clId="{DF0D9B68-A1FA-4A09-AA9B-3CDB2D148F60}" dt="2022-09-03T15:51:59.531" v="51" actId="26606"/>
        <pc:sldMkLst>
          <pc:docMk/>
          <pc:sldMk cId="3782592399" sldId="266"/>
        </pc:sldMkLst>
        <pc:spChg chg="add del mod">
          <ac:chgData name="Sarah Gothard" userId="0e53f415fda5f162" providerId="LiveId" clId="{DF0D9B68-A1FA-4A09-AA9B-3CDB2D148F60}" dt="2022-09-03T15:51:59.531" v="51" actId="26606"/>
          <ac:spMkLst>
            <pc:docMk/>
            <pc:sldMk cId="3782592399" sldId="266"/>
            <ac:spMk id="3" creationId="{419EA335-2742-4BD9-8168-1F7BFBAE003E}"/>
          </ac:spMkLst>
        </pc:spChg>
        <pc:spChg chg="mod ord">
          <ac:chgData name="Sarah Gothard" userId="0e53f415fda5f162" providerId="LiveId" clId="{DF0D9B68-A1FA-4A09-AA9B-3CDB2D148F60}" dt="2022-09-03T15:51:59.531" v="51" actId="26606"/>
          <ac:spMkLst>
            <pc:docMk/>
            <pc:sldMk cId="3782592399" sldId="266"/>
            <ac:spMk id="4" creationId="{A19F27CA-2D34-4A3C-922F-D439D1D8DB4F}"/>
          </ac:spMkLst>
        </pc:spChg>
        <pc:spChg chg="del">
          <ac:chgData name="Sarah Gothard" userId="0e53f415fda5f162" providerId="LiveId" clId="{DF0D9B68-A1FA-4A09-AA9B-3CDB2D148F60}" dt="2022-09-03T15:51:59.531" v="51" actId="26606"/>
          <ac:spMkLst>
            <pc:docMk/>
            <pc:sldMk cId="3782592399" sldId="266"/>
            <ac:spMk id="11" creationId="{32BC26D8-82FB-445E-AA49-62A77D7C1EE0}"/>
          </ac:spMkLst>
        </pc:spChg>
        <pc:spChg chg="del">
          <ac:chgData name="Sarah Gothard" userId="0e53f415fda5f162" providerId="LiveId" clId="{DF0D9B68-A1FA-4A09-AA9B-3CDB2D148F60}" dt="2022-09-03T15:51:59.531" v="51" actId="26606"/>
          <ac:spMkLst>
            <pc:docMk/>
            <pc:sldMk cId="3782592399" sldId="266"/>
            <ac:spMk id="13" creationId="{CB44330D-EA18-4254-AA95-EB49948539B8}"/>
          </ac:spMkLst>
        </pc:spChg>
        <pc:spChg chg="add">
          <ac:chgData name="Sarah Gothard" userId="0e53f415fda5f162" providerId="LiveId" clId="{DF0D9B68-A1FA-4A09-AA9B-3CDB2D148F60}" dt="2022-09-03T15:51:59.531" v="51" actId="26606"/>
          <ac:spMkLst>
            <pc:docMk/>
            <pc:sldMk cId="3782592399" sldId="266"/>
            <ac:spMk id="18" creationId="{32BC26D8-82FB-445E-AA49-62A77D7C1EE0}"/>
          </ac:spMkLst>
        </pc:spChg>
        <pc:spChg chg="add">
          <ac:chgData name="Sarah Gothard" userId="0e53f415fda5f162" providerId="LiveId" clId="{DF0D9B68-A1FA-4A09-AA9B-3CDB2D148F60}" dt="2022-09-03T15:51:59.531" v="51" actId="26606"/>
          <ac:spMkLst>
            <pc:docMk/>
            <pc:sldMk cId="3782592399" sldId="266"/>
            <ac:spMk id="20" creationId="{CB44330D-EA18-4254-AA95-EB49948539B8}"/>
          </ac:spMkLst>
        </pc:spChg>
        <pc:picChg chg="del">
          <ac:chgData name="Sarah Gothard" userId="0e53f415fda5f162" providerId="LiveId" clId="{DF0D9B68-A1FA-4A09-AA9B-3CDB2D148F60}" dt="2022-09-03T15:51:14.905" v="49" actId="478"/>
          <ac:picMkLst>
            <pc:docMk/>
            <pc:sldMk cId="3782592399" sldId="266"/>
            <ac:picMk id="6" creationId="{E07AD565-4156-409B-8AF6-B8272CEC7C6F}"/>
          </ac:picMkLst>
        </pc:picChg>
        <pc:picChg chg="add mod">
          <ac:chgData name="Sarah Gothard" userId="0e53f415fda5f162" providerId="LiveId" clId="{DF0D9B68-A1FA-4A09-AA9B-3CDB2D148F60}" dt="2022-09-03T15:51:59.531" v="51" actId="26606"/>
          <ac:picMkLst>
            <pc:docMk/>
            <pc:sldMk cId="3782592399" sldId="266"/>
            <ac:picMk id="7" creationId="{8230B6F8-C158-4D91-9C43-A3F85100A94B}"/>
          </ac:picMkLst>
        </pc:picChg>
      </pc:sldChg>
      <pc:sldChg chg="add del replId">
        <pc:chgData name="Sarah Gothard" userId="0e53f415fda5f162" providerId="LiveId" clId="{DF0D9B68-A1FA-4A09-AA9B-3CDB2D148F60}" dt="2022-09-03T15:48:39.840" v="31" actId="2890"/>
        <pc:sldMkLst>
          <pc:docMk/>
          <pc:sldMk cId="3070139056" sldId="267"/>
        </pc:sldMkLst>
      </pc:sldChg>
      <pc:sldChg chg="addSp delSp modSp mod">
        <pc:chgData name="Sarah Gothard" userId="0e53f415fda5f162" providerId="LiveId" clId="{DF0D9B68-A1FA-4A09-AA9B-3CDB2D148F60}" dt="2022-09-03T15:54:05.149" v="55" actId="26606"/>
        <pc:sldMkLst>
          <pc:docMk/>
          <pc:sldMk cId="1839520208" sldId="268"/>
        </pc:sldMkLst>
        <pc:spChg chg="add del mod">
          <ac:chgData name="Sarah Gothard" userId="0e53f415fda5f162" providerId="LiveId" clId="{DF0D9B68-A1FA-4A09-AA9B-3CDB2D148F60}" dt="2022-09-03T15:54:05.149" v="55" actId="26606"/>
          <ac:spMkLst>
            <pc:docMk/>
            <pc:sldMk cId="1839520208" sldId="268"/>
            <ac:spMk id="3" creationId="{7455B2A0-C14F-494D-9CE4-A074BA791DFA}"/>
          </ac:spMkLst>
        </pc:spChg>
        <pc:spChg chg="mod ord">
          <ac:chgData name="Sarah Gothard" userId="0e53f415fda5f162" providerId="LiveId" clId="{DF0D9B68-A1FA-4A09-AA9B-3CDB2D148F60}" dt="2022-09-03T15:54:05.149" v="55" actId="26606"/>
          <ac:spMkLst>
            <pc:docMk/>
            <pc:sldMk cId="1839520208" sldId="268"/>
            <ac:spMk id="4" creationId="{A19F27CA-2D34-4A3C-922F-D439D1D8DB4F}"/>
          </ac:spMkLst>
        </pc:spChg>
        <pc:spChg chg="del">
          <ac:chgData name="Sarah Gothard" userId="0e53f415fda5f162" providerId="LiveId" clId="{DF0D9B68-A1FA-4A09-AA9B-3CDB2D148F60}" dt="2022-09-03T15:54:05.149" v="55" actId="26606"/>
          <ac:spMkLst>
            <pc:docMk/>
            <pc:sldMk cId="1839520208" sldId="268"/>
            <ac:spMk id="11" creationId="{32BC26D8-82FB-445E-AA49-62A77D7C1EE0}"/>
          </ac:spMkLst>
        </pc:spChg>
        <pc:spChg chg="del">
          <ac:chgData name="Sarah Gothard" userId="0e53f415fda5f162" providerId="LiveId" clId="{DF0D9B68-A1FA-4A09-AA9B-3CDB2D148F60}" dt="2022-09-03T15:54:05.149" v="55" actId="26606"/>
          <ac:spMkLst>
            <pc:docMk/>
            <pc:sldMk cId="1839520208" sldId="268"/>
            <ac:spMk id="13" creationId="{CB44330D-EA18-4254-AA95-EB49948539B8}"/>
          </ac:spMkLst>
        </pc:spChg>
        <pc:spChg chg="add">
          <ac:chgData name="Sarah Gothard" userId="0e53f415fda5f162" providerId="LiveId" clId="{DF0D9B68-A1FA-4A09-AA9B-3CDB2D148F60}" dt="2022-09-03T15:54:05.149" v="55" actId="26606"/>
          <ac:spMkLst>
            <pc:docMk/>
            <pc:sldMk cId="1839520208" sldId="268"/>
            <ac:spMk id="18" creationId="{32BC26D8-82FB-445E-AA49-62A77D7C1EE0}"/>
          </ac:spMkLst>
        </pc:spChg>
        <pc:spChg chg="add">
          <ac:chgData name="Sarah Gothard" userId="0e53f415fda5f162" providerId="LiveId" clId="{DF0D9B68-A1FA-4A09-AA9B-3CDB2D148F60}" dt="2022-09-03T15:54:05.149" v="55" actId="26606"/>
          <ac:spMkLst>
            <pc:docMk/>
            <pc:sldMk cId="1839520208" sldId="268"/>
            <ac:spMk id="20" creationId="{CB44330D-EA18-4254-AA95-EB49948539B8}"/>
          </ac:spMkLst>
        </pc:spChg>
        <pc:picChg chg="del">
          <ac:chgData name="Sarah Gothard" userId="0e53f415fda5f162" providerId="LiveId" clId="{DF0D9B68-A1FA-4A09-AA9B-3CDB2D148F60}" dt="2022-09-03T15:52:37.303" v="53" actId="478"/>
          <ac:picMkLst>
            <pc:docMk/>
            <pc:sldMk cId="1839520208" sldId="268"/>
            <ac:picMk id="6" creationId="{E07AD565-4156-409B-8AF6-B8272CEC7C6F}"/>
          </ac:picMkLst>
        </pc:picChg>
        <pc:picChg chg="add mod">
          <ac:chgData name="Sarah Gothard" userId="0e53f415fda5f162" providerId="LiveId" clId="{DF0D9B68-A1FA-4A09-AA9B-3CDB2D148F60}" dt="2022-09-03T15:54:05.149" v="55" actId="26606"/>
          <ac:picMkLst>
            <pc:docMk/>
            <pc:sldMk cId="1839520208" sldId="268"/>
            <ac:picMk id="7" creationId="{772F282F-A6B4-4125-A6CD-7651BB2A61E8}"/>
          </ac:picMkLst>
        </pc:picChg>
      </pc:sldChg>
      <pc:sldChg chg="add del">
        <pc:chgData name="Sarah Gothard" userId="0e53f415fda5f162" providerId="LiveId" clId="{DF0D9B68-A1FA-4A09-AA9B-3CDB2D148F60}" dt="2022-09-03T15:48:39.120" v="30" actId="2890"/>
        <pc:sldMkLst>
          <pc:docMk/>
          <pc:sldMk cId="2342548575" sldId="268"/>
        </pc:sldMkLst>
      </pc:sldChg>
      <pc:sldChg chg="add del">
        <pc:chgData name="Sarah Gothard" userId="0e53f415fda5f162" providerId="LiveId" clId="{DF0D9B68-A1FA-4A09-AA9B-3CDB2D148F60}" dt="2022-09-03T15:52:15.963" v="52" actId="47"/>
        <pc:sldMkLst>
          <pc:docMk/>
          <pc:sldMk cId="2724781071" sldId="268"/>
        </pc:sldMkLst>
      </pc:sldChg>
      <pc:sldChg chg="add del replId">
        <pc:chgData name="Sarah Gothard" userId="0e53f415fda5f162" providerId="LiveId" clId="{DF0D9B68-A1FA-4A09-AA9B-3CDB2D148F60}" dt="2022-09-03T15:48:39.120" v="30" actId="2890"/>
        <pc:sldMkLst>
          <pc:docMk/>
          <pc:sldMk cId="2719361490" sldId="269"/>
        </pc:sldMkLst>
      </pc:sldChg>
      <pc:sldChg chg="addSp delSp modSp mod">
        <pc:chgData name="Sarah Gothard" userId="0e53f415fda5f162" providerId="LiveId" clId="{DF0D9B68-A1FA-4A09-AA9B-3CDB2D148F60}" dt="2022-09-03T15:55:01.319" v="58" actId="26606"/>
        <pc:sldMkLst>
          <pc:docMk/>
          <pc:sldMk cId="316141005" sldId="270"/>
        </pc:sldMkLst>
        <pc:spChg chg="mod ord">
          <ac:chgData name="Sarah Gothard" userId="0e53f415fda5f162" providerId="LiveId" clId="{DF0D9B68-A1FA-4A09-AA9B-3CDB2D148F60}" dt="2022-09-03T15:55:01.319" v="58" actId="26606"/>
          <ac:spMkLst>
            <pc:docMk/>
            <pc:sldMk cId="316141005" sldId="270"/>
            <ac:spMk id="4" creationId="{A19F27CA-2D34-4A3C-922F-D439D1D8DB4F}"/>
          </ac:spMkLst>
        </pc:spChg>
        <pc:spChg chg="del">
          <ac:chgData name="Sarah Gothard" userId="0e53f415fda5f162" providerId="LiveId" clId="{DF0D9B68-A1FA-4A09-AA9B-3CDB2D148F60}" dt="2022-09-03T15:55:01.319" v="58" actId="26606"/>
          <ac:spMkLst>
            <pc:docMk/>
            <pc:sldMk cId="316141005" sldId="270"/>
            <ac:spMk id="18" creationId="{32BC26D8-82FB-445E-AA49-62A77D7C1EE0}"/>
          </ac:spMkLst>
        </pc:spChg>
        <pc:spChg chg="del">
          <ac:chgData name="Sarah Gothard" userId="0e53f415fda5f162" providerId="LiveId" clId="{DF0D9B68-A1FA-4A09-AA9B-3CDB2D148F60}" dt="2022-09-03T15:55:01.319" v="58" actId="26606"/>
          <ac:spMkLst>
            <pc:docMk/>
            <pc:sldMk cId="316141005" sldId="270"/>
            <ac:spMk id="20" creationId="{CB44330D-EA18-4254-AA95-EB49948539B8}"/>
          </ac:spMkLst>
        </pc:spChg>
        <pc:spChg chg="add">
          <ac:chgData name="Sarah Gothard" userId="0e53f415fda5f162" providerId="LiveId" clId="{DF0D9B68-A1FA-4A09-AA9B-3CDB2D148F60}" dt="2022-09-03T15:55:01.319" v="58" actId="26606"/>
          <ac:spMkLst>
            <pc:docMk/>
            <pc:sldMk cId="316141005" sldId="270"/>
            <ac:spMk id="25" creationId="{32BC26D8-82FB-445E-AA49-62A77D7C1EE0}"/>
          </ac:spMkLst>
        </pc:spChg>
        <pc:spChg chg="add">
          <ac:chgData name="Sarah Gothard" userId="0e53f415fda5f162" providerId="LiveId" clId="{DF0D9B68-A1FA-4A09-AA9B-3CDB2D148F60}" dt="2022-09-03T15:55:01.319" v="58" actId="26606"/>
          <ac:spMkLst>
            <pc:docMk/>
            <pc:sldMk cId="316141005" sldId="270"/>
            <ac:spMk id="27" creationId="{CB44330D-EA18-4254-AA95-EB49948539B8}"/>
          </ac:spMkLst>
        </pc:spChg>
        <pc:picChg chg="add mod">
          <ac:chgData name="Sarah Gothard" userId="0e53f415fda5f162" providerId="LiveId" clId="{DF0D9B68-A1FA-4A09-AA9B-3CDB2D148F60}" dt="2022-09-03T15:55:01.319" v="58" actId="26606"/>
          <ac:picMkLst>
            <pc:docMk/>
            <pc:sldMk cId="316141005" sldId="270"/>
            <ac:picMk id="3" creationId="{AF6062EE-5B24-47B9-A79E-847212447551}"/>
          </ac:picMkLst>
        </pc:picChg>
        <pc:picChg chg="del">
          <ac:chgData name="Sarah Gothard" userId="0e53f415fda5f162" providerId="LiveId" clId="{DF0D9B68-A1FA-4A09-AA9B-3CDB2D148F60}" dt="2022-09-03T15:54:20.732" v="56" actId="478"/>
          <ac:picMkLst>
            <pc:docMk/>
            <pc:sldMk cId="316141005" sldId="270"/>
            <ac:picMk id="10" creationId="{FBF264EF-78D7-4985-86D5-1F2DE5E07205}"/>
          </ac:picMkLst>
        </pc:picChg>
      </pc:sldChg>
      <pc:sldChg chg="add del replId">
        <pc:chgData name="Sarah Gothard" userId="0e53f415fda5f162" providerId="LiveId" clId="{DF0D9B68-A1FA-4A09-AA9B-3CDB2D148F60}" dt="2022-09-03T15:48:39.120" v="30" actId="2890"/>
        <pc:sldMkLst>
          <pc:docMk/>
          <pc:sldMk cId="3291547858" sldId="270"/>
        </pc:sldMkLst>
      </pc:sldChg>
      <pc:sldChg chg="add del">
        <pc:chgData name="Sarah Gothard" userId="0e53f415fda5f162" providerId="LiveId" clId="{DF0D9B68-A1FA-4A09-AA9B-3CDB2D148F60}" dt="2022-09-03T15:48:38.437" v="29" actId="2890"/>
        <pc:sldMkLst>
          <pc:docMk/>
          <pc:sldMk cId="2588525948" sldId="271"/>
        </pc:sldMkLst>
      </pc:sldChg>
      <pc:sldChg chg="addSp delSp modSp mod">
        <pc:chgData name="Sarah Gothard" userId="0e53f415fda5f162" providerId="LiveId" clId="{DF0D9B68-A1FA-4A09-AA9B-3CDB2D148F60}" dt="2022-09-03T15:57:43.921" v="62" actId="26606"/>
        <pc:sldMkLst>
          <pc:docMk/>
          <pc:sldMk cId="768049351" sldId="272"/>
        </pc:sldMkLst>
        <pc:spChg chg="add del mod">
          <ac:chgData name="Sarah Gothard" userId="0e53f415fda5f162" providerId="LiveId" clId="{DF0D9B68-A1FA-4A09-AA9B-3CDB2D148F60}" dt="2022-09-03T15:57:37.215" v="60" actId="478"/>
          <ac:spMkLst>
            <pc:docMk/>
            <pc:sldMk cId="768049351" sldId="272"/>
            <ac:spMk id="3" creationId="{E5F57BD9-FD09-41C1-A136-7FD378709692}"/>
          </ac:spMkLst>
        </pc:spChg>
        <pc:spChg chg="mod ord">
          <ac:chgData name="Sarah Gothard" userId="0e53f415fda5f162" providerId="LiveId" clId="{DF0D9B68-A1FA-4A09-AA9B-3CDB2D148F60}" dt="2022-09-03T15:57:43.921" v="62" actId="26606"/>
          <ac:spMkLst>
            <pc:docMk/>
            <pc:sldMk cId="768049351" sldId="272"/>
            <ac:spMk id="4" creationId="{A19F27CA-2D34-4A3C-922F-D439D1D8DB4F}"/>
          </ac:spMkLst>
        </pc:spChg>
        <pc:spChg chg="del">
          <ac:chgData name="Sarah Gothard" userId="0e53f415fda5f162" providerId="LiveId" clId="{DF0D9B68-A1FA-4A09-AA9B-3CDB2D148F60}" dt="2022-09-03T15:57:43.921" v="62" actId="26606"/>
          <ac:spMkLst>
            <pc:docMk/>
            <pc:sldMk cId="768049351" sldId="272"/>
            <ac:spMk id="18" creationId="{32BC26D8-82FB-445E-AA49-62A77D7C1EE0}"/>
          </ac:spMkLst>
        </pc:spChg>
        <pc:spChg chg="del">
          <ac:chgData name="Sarah Gothard" userId="0e53f415fda5f162" providerId="LiveId" clId="{DF0D9B68-A1FA-4A09-AA9B-3CDB2D148F60}" dt="2022-09-03T15:57:43.921" v="62" actId="26606"/>
          <ac:spMkLst>
            <pc:docMk/>
            <pc:sldMk cId="768049351" sldId="272"/>
            <ac:spMk id="20" creationId="{CB44330D-EA18-4254-AA95-EB49948539B8}"/>
          </ac:spMkLst>
        </pc:spChg>
        <pc:spChg chg="add">
          <ac:chgData name="Sarah Gothard" userId="0e53f415fda5f162" providerId="LiveId" clId="{DF0D9B68-A1FA-4A09-AA9B-3CDB2D148F60}" dt="2022-09-03T15:57:43.921" v="62" actId="26606"/>
          <ac:spMkLst>
            <pc:docMk/>
            <pc:sldMk cId="768049351" sldId="272"/>
            <ac:spMk id="25" creationId="{32BC26D8-82FB-445E-AA49-62A77D7C1EE0}"/>
          </ac:spMkLst>
        </pc:spChg>
        <pc:spChg chg="add">
          <ac:chgData name="Sarah Gothard" userId="0e53f415fda5f162" providerId="LiveId" clId="{DF0D9B68-A1FA-4A09-AA9B-3CDB2D148F60}" dt="2022-09-03T15:57:43.921" v="62" actId="26606"/>
          <ac:spMkLst>
            <pc:docMk/>
            <pc:sldMk cId="768049351" sldId="272"/>
            <ac:spMk id="27" creationId="{CB44330D-EA18-4254-AA95-EB49948539B8}"/>
          </ac:spMkLst>
        </pc:spChg>
        <pc:picChg chg="add mod">
          <ac:chgData name="Sarah Gothard" userId="0e53f415fda5f162" providerId="LiveId" clId="{DF0D9B68-A1FA-4A09-AA9B-3CDB2D148F60}" dt="2022-09-03T15:57:43.921" v="62" actId="26606"/>
          <ac:picMkLst>
            <pc:docMk/>
            <pc:sldMk cId="768049351" sldId="272"/>
            <ac:picMk id="6" creationId="{854D8655-D3C4-432D-8A87-6A92313D452E}"/>
          </ac:picMkLst>
        </pc:picChg>
        <pc:picChg chg="del">
          <ac:chgData name="Sarah Gothard" userId="0e53f415fda5f162" providerId="LiveId" clId="{DF0D9B68-A1FA-4A09-AA9B-3CDB2D148F60}" dt="2022-09-03T15:55:13.715" v="59" actId="478"/>
          <ac:picMkLst>
            <pc:docMk/>
            <pc:sldMk cId="768049351" sldId="272"/>
            <ac:picMk id="7" creationId="{767D83E9-8280-467C-AAD2-0BC34C8C6207}"/>
          </ac:picMkLst>
        </pc:picChg>
      </pc:sldChg>
      <pc:sldChg chg="add del replId">
        <pc:chgData name="Sarah Gothard" userId="0e53f415fda5f162" providerId="LiveId" clId="{DF0D9B68-A1FA-4A09-AA9B-3CDB2D148F60}" dt="2022-09-03T15:48:38.437" v="29" actId="2890"/>
        <pc:sldMkLst>
          <pc:docMk/>
          <pc:sldMk cId="1072496152" sldId="272"/>
        </pc:sldMkLst>
      </pc:sldChg>
      <pc:sldChg chg="add del replId">
        <pc:chgData name="Sarah Gothard" userId="0e53f415fda5f162" providerId="LiveId" clId="{DF0D9B68-A1FA-4A09-AA9B-3CDB2D148F60}" dt="2022-09-03T15:48:38.437" v="29" actId="2890"/>
        <pc:sldMkLst>
          <pc:docMk/>
          <pc:sldMk cId="1277280609" sldId="273"/>
        </pc:sldMkLst>
      </pc:sldChg>
      <pc:sldChg chg="add del replId">
        <pc:chgData name="Sarah Gothard" userId="0e53f415fda5f162" providerId="LiveId" clId="{DF0D9B68-A1FA-4A09-AA9B-3CDB2D148F60}" dt="2022-09-03T15:48:38.437" v="29" actId="2890"/>
        <pc:sldMkLst>
          <pc:docMk/>
          <pc:sldMk cId="1404472319" sldId="274"/>
        </pc:sldMkLst>
      </pc:sldChg>
      <pc:sldChg chg="addSp delSp modSp mod">
        <pc:chgData name="Sarah Gothard" userId="0e53f415fda5f162" providerId="LiveId" clId="{DF0D9B68-A1FA-4A09-AA9B-3CDB2D148F60}" dt="2022-09-03T15:59:18.848" v="65" actId="26606"/>
        <pc:sldMkLst>
          <pc:docMk/>
          <pc:sldMk cId="2819601063" sldId="274"/>
        </pc:sldMkLst>
        <pc:spChg chg="add del mod">
          <ac:chgData name="Sarah Gothard" userId="0e53f415fda5f162" providerId="LiveId" clId="{DF0D9B68-A1FA-4A09-AA9B-3CDB2D148F60}" dt="2022-09-03T15:59:18.848" v="65" actId="26606"/>
          <ac:spMkLst>
            <pc:docMk/>
            <pc:sldMk cId="2819601063" sldId="274"/>
            <ac:spMk id="3" creationId="{A77E2E58-FFA6-4BBD-ABF3-475BE3CF43DB}"/>
          </ac:spMkLst>
        </pc:spChg>
        <pc:spChg chg="mod ord">
          <ac:chgData name="Sarah Gothard" userId="0e53f415fda5f162" providerId="LiveId" clId="{DF0D9B68-A1FA-4A09-AA9B-3CDB2D148F60}" dt="2022-09-03T15:59:18.848" v="65" actId="26606"/>
          <ac:spMkLst>
            <pc:docMk/>
            <pc:sldMk cId="2819601063" sldId="274"/>
            <ac:spMk id="4" creationId="{A19F27CA-2D34-4A3C-922F-D439D1D8DB4F}"/>
          </ac:spMkLst>
        </pc:spChg>
        <pc:spChg chg="del">
          <ac:chgData name="Sarah Gothard" userId="0e53f415fda5f162" providerId="LiveId" clId="{DF0D9B68-A1FA-4A09-AA9B-3CDB2D148F60}" dt="2022-09-03T15:59:18.848" v="65" actId="26606"/>
          <ac:spMkLst>
            <pc:docMk/>
            <pc:sldMk cId="2819601063" sldId="274"/>
            <ac:spMk id="18" creationId="{32BC26D8-82FB-445E-AA49-62A77D7C1EE0}"/>
          </ac:spMkLst>
        </pc:spChg>
        <pc:spChg chg="del">
          <ac:chgData name="Sarah Gothard" userId="0e53f415fda5f162" providerId="LiveId" clId="{DF0D9B68-A1FA-4A09-AA9B-3CDB2D148F60}" dt="2022-09-03T15:59:18.848" v="65" actId="26606"/>
          <ac:spMkLst>
            <pc:docMk/>
            <pc:sldMk cId="2819601063" sldId="274"/>
            <ac:spMk id="20" creationId="{CB44330D-EA18-4254-AA95-EB49948539B8}"/>
          </ac:spMkLst>
        </pc:spChg>
        <pc:spChg chg="add">
          <ac:chgData name="Sarah Gothard" userId="0e53f415fda5f162" providerId="LiveId" clId="{DF0D9B68-A1FA-4A09-AA9B-3CDB2D148F60}" dt="2022-09-03T15:59:18.848" v="65" actId="26606"/>
          <ac:spMkLst>
            <pc:docMk/>
            <pc:sldMk cId="2819601063" sldId="274"/>
            <ac:spMk id="25" creationId="{32BC26D8-82FB-445E-AA49-62A77D7C1EE0}"/>
          </ac:spMkLst>
        </pc:spChg>
        <pc:spChg chg="add">
          <ac:chgData name="Sarah Gothard" userId="0e53f415fda5f162" providerId="LiveId" clId="{DF0D9B68-A1FA-4A09-AA9B-3CDB2D148F60}" dt="2022-09-03T15:59:18.848" v="65" actId="26606"/>
          <ac:spMkLst>
            <pc:docMk/>
            <pc:sldMk cId="2819601063" sldId="274"/>
            <ac:spMk id="27" creationId="{CB44330D-EA18-4254-AA95-EB49948539B8}"/>
          </ac:spMkLst>
        </pc:spChg>
        <pc:picChg chg="add mod">
          <ac:chgData name="Sarah Gothard" userId="0e53f415fda5f162" providerId="LiveId" clId="{DF0D9B68-A1FA-4A09-AA9B-3CDB2D148F60}" dt="2022-09-03T15:59:18.848" v="65" actId="26606"/>
          <ac:picMkLst>
            <pc:docMk/>
            <pc:sldMk cId="2819601063" sldId="274"/>
            <ac:picMk id="6" creationId="{F0C4A601-833A-40CE-9620-56B5635049A6}"/>
          </ac:picMkLst>
        </pc:picChg>
        <pc:picChg chg="del">
          <ac:chgData name="Sarah Gothard" userId="0e53f415fda5f162" providerId="LiveId" clId="{DF0D9B68-A1FA-4A09-AA9B-3CDB2D148F60}" dt="2022-09-03T15:58:28.560" v="63" actId="478"/>
          <ac:picMkLst>
            <pc:docMk/>
            <pc:sldMk cId="2819601063" sldId="274"/>
            <ac:picMk id="7" creationId="{8230B6F8-C158-4D91-9C43-A3F85100A94B}"/>
          </ac:picMkLst>
        </pc:picChg>
      </pc:sldChg>
      <pc:sldChg chg="add del replId">
        <pc:chgData name="Sarah Gothard" userId="0e53f415fda5f162" providerId="LiveId" clId="{DF0D9B68-A1FA-4A09-AA9B-3CDB2D148F60}" dt="2022-09-03T15:48:38.437" v="29" actId="2890"/>
        <pc:sldMkLst>
          <pc:docMk/>
          <pc:sldMk cId="1840167915" sldId="275"/>
        </pc:sldMkLst>
      </pc:sldChg>
      <pc:sldChg chg="add del replId">
        <pc:chgData name="Sarah Gothard" userId="0e53f415fda5f162" providerId="LiveId" clId="{DF0D9B68-A1FA-4A09-AA9B-3CDB2D148F60}" dt="2022-09-03T15:48:38.437" v="29" actId="2890"/>
        <pc:sldMkLst>
          <pc:docMk/>
          <pc:sldMk cId="1585898127" sldId="276"/>
        </pc:sldMkLst>
      </pc:sldChg>
      <pc:sldChg chg="add del replId">
        <pc:chgData name="Sarah Gothard" userId="0e53f415fda5f162" providerId="LiveId" clId="{DF0D9B68-A1FA-4A09-AA9B-3CDB2D148F60}" dt="2022-09-03T15:48:38.437" v="29" actId="2890"/>
        <pc:sldMkLst>
          <pc:docMk/>
          <pc:sldMk cId="2263427493" sldId="277"/>
        </pc:sldMkLst>
      </pc:sldChg>
      <pc:sldChg chg="add del replId">
        <pc:chgData name="Sarah Gothard" userId="0e53f415fda5f162" providerId="LiveId" clId="{DF0D9B68-A1FA-4A09-AA9B-3CDB2D148F60}" dt="2022-09-03T15:48:38.437" v="29" actId="2890"/>
        <pc:sldMkLst>
          <pc:docMk/>
          <pc:sldMk cId="1506052827" sldId="278"/>
        </pc:sldMkLst>
      </pc:sldChg>
      <pc:sldChg chg="add del replId">
        <pc:chgData name="Sarah Gothard" userId="0e53f415fda5f162" providerId="LiveId" clId="{DF0D9B68-A1FA-4A09-AA9B-3CDB2D148F60}" dt="2022-09-03T15:48:38.437" v="29" actId="2890"/>
        <pc:sldMkLst>
          <pc:docMk/>
          <pc:sldMk cId="2190630292" sldId="279"/>
        </pc:sldMkLst>
      </pc:sldChg>
      <pc:sldChg chg="add del replId">
        <pc:chgData name="Sarah Gothard" userId="0e53f415fda5f162" providerId="LiveId" clId="{DF0D9B68-A1FA-4A09-AA9B-3CDB2D148F60}" dt="2022-09-03T15:48:38.437" v="29" actId="2890"/>
        <pc:sldMkLst>
          <pc:docMk/>
          <pc:sldMk cId="322085883" sldId="280"/>
        </pc:sldMkLst>
      </pc:sldChg>
      <pc:sldChg chg="add del replId">
        <pc:chgData name="Sarah Gothard" userId="0e53f415fda5f162" providerId="LiveId" clId="{DF0D9B68-A1FA-4A09-AA9B-3CDB2D148F60}" dt="2022-09-03T15:48:38.437" v="29" actId="2890"/>
        <pc:sldMkLst>
          <pc:docMk/>
          <pc:sldMk cId="2153280665" sldId="281"/>
        </pc:sldMkLst>
      </pc:sldChg>
      <pc:sldChg chg="add del replId">
        <pc:chgData name="Sarah Gothard" userId="0e53f415fda5f162" providerId="LiveId" clId="{DF0D9B68-A1FA-4A09-AA9B-3CDB2D148F60}" dt="2022-09-03T15:48:38.437" v="29" actId="2890"/>
        <pc:sldMkLst>
          <pc:docMk/>
          <pc:sldMk cId="62746702" sldId="28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9/3/2022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A2F9C95-BDC0-41F4-9494-D714E2DF33A6}" type="datetime1">
              <a:rPr lang="en-US" smtClean="0"/>
              <a:t>9/3/2022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2CFF3D6-48B6-406D-B098-937B60CC0C7A}" type="datetime1">
              <a:rPr lang="en-US" smtClean="0"/>
              <a:t>9/3/2022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C24E854-636E-430E-BD03-0C3E6128DC62}" type="datetime1">
              <a:rPr lang="en-US" smtClean="0"/>
              <a:t>9/3/2022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93D2686-E1ED-4793-B28C-0C15F287CE0B}" type="datetime1">
              <a:rPr lang="en-US" smtClean="0"/>
              <a:t>9/3/2022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6E2EFBDD-FCBC-4BFC-AABF-E282FBB96CC3}" type="datetime1">
              <a:rPr lang="en-US" smtClean="0"/>
              <a:t>9/3/2022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7072642-8E14-456F-83A7-7A36C635103A}" type="datetime1">
              <a:rPr lang="en-US" smtClean="0"/>
              <a:t>9/3/2022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83F90D7-A2BA-42F7-802A-736DC2EF8DFD}" type="datetime1">
              <a:rPr lang="en-US" smtClean="0"/>
              <a:t>9/3/2022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457FDC0-AC4A-4103-AFEC-2BB4FE36D25E}" type="datetime1">
              <a:rPr lang="en-US" smtClean="0"/>
              <a:t>9/3/2022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80406F6-C7F1-4FF6-A3B3-DF72A8CE2D08}" type="datetime1">
              <a:rPr lang="en-US" smtClean="0"/>
              <a:t>9/3/2022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703CE4EA-F5C1-4BC6-849F-5B8A9EE67DD7}" type="datetime1">
              <a:rPr lang="en-US" smtClean="0"/>
              <a:t>9/3/2022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98BB5B11-6D0F-4235-BE95-8CCB23DA5C87}" type="datetime1">
              <a:rPr lang="en-US" smtClean="0"/>
              <a:t>9/3/2022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EDF57-FF8A-4DAD-BFF1-72376D88CCB7}" type="datetime1">
              <a:rPr lang="en-US" smtClean="0"/>
              <a:t>9/3/2022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4" name="Picture 3">
            <a:extLst>
              <a:ext uri="{FF2B5EF4-FFF2-40B4-BE49-F238E27FC236}">
                <a16:creationId xmlns:a16="http://schemas.microsoft.com/office/drawing/2014/main" id="{F4E80F89-3692-4D89-8557-C48E4F8B6376}"/>
              </a:ext>
            </a:extLst>
          </p:cNvPr>
          <p:cNvPicPr>
            <a:picLocks noChangeAspect="1"/>
          </p:cNvPicPr>
          <p:nvPr/>
        </p:nvPicPr>
        <p:blipFill>
          <a:blip r:embed="rId3"/>
          <a:stretch>
            <a:fillRect/>
          </a:stretch>
        </p:blipFill>
        <p:spPr>
          <a:xfrm>
            <a:off x="617220" y="2617042"/>
            <a:ext cx="10957560" cy="1623915"/>
          </a:xfrm>
          <a:prstGeom prst="rect">
            <a:avLst/>
          </a:prstGeom>
        </p:spPr>
      </p:pic>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a:extLst>
              <a:ext uri="{FF2B5EF4-FFF2-40B4-BE49-F238E27FC236}">
                <a16:creationId xmlns:a16="http://schemas.microsoft.com/office/drawing/2014/main" id="{A8434EC3-35C6-499C-BB63-BA2DCD8B65D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A0894E15-1197-47AD-B198-C7DA84F3E3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657278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772F282F-A6B4-4125-A6CD-7651BB2A61E8}"/>
              </a:ext>
            </a:extLst>
          </p:cNvPr>
          <p:cNvPicPr>
            <a:picLocks noGrp="1" noChangeAspect="1"/>
          </p:cNvPicPr>
          <p:nvPr>
            <p:ph idx="1"/>
          </p:nvPr>
        </p:nvPicPr>
        <p:blipFill>
          <a:blip r:embed="rId2"/>
          <a:stretch>
            <a:fillRect/>
          </a:stretch>
        </p:blipFill>
        <p:spPr>
          <a:xfrm>
            <a:off x="643467" y="948098"/>
            <a:ext cx="10905066" cy="4961804"/>
          </a:xfrm>
          <a:prstGeom prst="rect">
            <a:avLst/>
          </a:prstGeom>
        </p:spPr>
      </p:pic>
      <p:sp>
        <p:nvSpPr>
          <p:cNvPr id="4" name="Footer Placeholder 3">
            <a:extLst>
              <a:ext uri="{FF2B5EF4-FFF2-40B4-BE49-F238E27FC236}">
                <a16:creationId xmlns:a16="http://schemas.microsoft.com/office/drawing/2014/main" id="{A19F27CA-2D34-4A3C-922F-D439D1D8DB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1839520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a:extLst>
              <a:ext uri="{FF2B5EF4-FFF2-40B4-BE49-F238E27FC236}">
                <a16:creationId xmlns:a16="http://schemas.microsoft.com/office/drawing/2014/main" id="{A8434EC3-35C6-499C-BB63-BA2DCD8B65D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A0894E15-1197-47AD-B198-C7DA84F3E3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400997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F6062EE-5B24-47B9-A79E-847212447551}"/>
              </a:ext>
            </a:extLst>
          </p:cNvPr>
          <p:cNvPicPr>
            <a:picLocks noChangeAspect="1"/>
          </p:cNvPicPr>
          <p:nvPr/>
        </p:nvPicPr>
        <p:blipFill>
          <a:blip r:embed="rId2"/>
          <a:stretch>
            <a:fillRect/>
          </a:stretch>
        </p:blipFill>
        <p:spPr>
          <a:xfrm>
            <a:off x="643467" y="975361"/>
            <a:ext cx="10905066" cy="4907278"/>
          </a:xfrm>
          <a:prstGeom prst="rect">
            <a:avLst/>
          </a:prstGeom>
        </p:spPr>
      </p:pic>
      <p:sp>
        <p:nvSpPr>
          <p:cNvPr id="4" name="Footer Placeholder 3">
            <a:extLst>
              <a:ext uri="{FF2B5EF4-FFF2-40B4-BE49-F238E27FC236}">
                <a16:creationId xmlns:a16="http://schemas.microsoft.com/office/drawing/2014/main" id="{A19F27CA-2D34-4A3C-922F-D439D1D8DB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31614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a:extLst>
              <a:ext uri="{FF2B5EF4-FFF2-40B4-BE49-F238E27FC236}">
                <a16:creationId xmlns:a16="http://schemas.microsoft.com/office/drawing/2014/main" id="{A8434EC3-35C6-499C-BB63-BA2DCD8B65D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A0894E15-1197-47AD-B198-C7DA84F3E3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958554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54D8655-D3C4-432D-8A87-6A92313D452E}"/>
              </a:ext>
            </a:extLst>
          </p:cNvPr>
          <p:cNvPicPr>
            <a:picLocks noChangeAspect="1"/>
          </p:cNvPicPr>
          <p:nvPr/>
        </p:nvPicPr>
        <p:blipFill>
          <a:blip r:embed="rId2"/>
          <a:stretch>
            <a:fillRect/>
          </a:stretch>
        </p:blipFill>
        <p:spPr>
          <a:xfrm>
            <a:off x="643467" y="839046"/>
            <a:ext cx="10905066" cy="5179907"/>
          </a:xfrm>
          <a:prstGeom prst="rect">
            <a:avLst/>
          </a:prstGeom>
        </p:spPr>
      </p:pic>
      <p:sp>
        <p:nvSpPr>
          <p:cNvPr id="4" name="Footer Placeholder 3">
            <a:extLst>
              <a:ext uri="{FF2B5EF4-FFF2-40B4-BE49-F238E27FC236}">
                <a16:creationId xmlns:a16="http://schemas.microsoft.com/office/drawing/2014/main" id="{A19F27CA-2D34-4A3C-922F-D439D1D8DB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768049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a:extLst>
              <a:ext uri="{FF2B5EF4-FFF2-40B4-BE49-F238E27FC236}">
                <a16:creationId xmlns:a16="http://schemas.microsoft.com/office/drawing/2014/main" id="{A8434EC3-35C6-499C-BB63-BA2DCD8B65D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A0894E15-1197-47AD-B198-C7DA84F3E3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666768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0C4A601-833A-40CE-9620-56B5635049A6}"/>
              </a:ext>
            </a:extLst>
          </p:cNvPr>
          <p:cNvPicPr>
            <a:picLocks noGrp="1" noChangeAspect="1"/>
          </p:cNvPicPr>
          <p:nvPr>
            <p:ph idx="1"/>
          </p:nvPr>
        </p:nvPicPr>
        <p:blipFill>
          <a:blip r:embed="rId2"/>
          <a:stretch>
            <a:fillRect/>
          </a:stretch>
        </p:blipFill>
        <p:spPr>
          <a:xfrm>
            <a:off x="643467" y="948098"/>
            <a:ext cx="10905066" cy="4961804"/>
          </a:xfrm>
          <a:prstGeom prst="rect">
            <a:avLst/>
          </a:prstGeom>
        </p:spPr>
      </p:pic>
      <p:sp>
        <p:nvSpPr>
          <p:cNvPr id="4" name="Footer Placeholder 3">
            <a:extLst>
              <a:ext uri="{FF2B5EF4-FFF2-40B4-BE49-F238E27FC236}">
                <a16:creationId xmlns:a16="http://schemas.microsoft.com/office/drawing/2014/main" id="{A19F27CA-2D34-4A3C-922F-D439D1D8DB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2819601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a:extLst>
              <a:ext uri="{FF2B5EF4-FFF2-40B4-BE49-F238E27FC236}">
                <a16:creationId xmlns:a16="http://schemas.microsoft.com/office/drawing/2014/main" id="{A8434EC3-35C6-499C-BB63-BA2DCD8B65D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A0894E15-1197-47AD-B198-C7DA84F3E3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342869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8C311F74-51E4-4780-AC7D-82F690B6EF4F}"/>
              </a:ext>
            </a:extLst>
          </p:cNvPr>
          <p:cNvPicPr>
            <a:picLocks noChangeAspect="1"/>
          </p:cNvPicPr>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359C7606-B22F-44FB-AB38-1F3916DB61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1927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07AD565-4156-409B-8AF6-B8272CEC7C6F}"/>
              </a:ext>
            </a:extLst>
          </p:cNvPr>
          <p:cNvPicPr>
            <a:picLocks noGrp="1" noChangeAspect="1"/>
          </p:cNvPicPr>
          <p:nvPr>
            <p:ph idx="1"/>
          </p:nvPr>
        </p:nvPicPr>
        <p:blipFill>
          <a:blip r:embed="rId2"/>
          <a:stretch>
            <a:fillRect/>
          </a:stretch>
        </p:blipFill>
        <p:spPr>
          <a:xfrm>
            <a:off x="643467" y="934467"/>
            <a:ext cx="10905066" cy="4989066"/>
          </a:xfrm>
          <a:prstGeom prst="rect">
            <a:avLst/>
          </a:prstGeom>
        </p:spPr>
      </p:pic>
      <p:sp>
        <p:nvSpPr>
          <p:cNvPr id="4" name="Footer Placeholder 3">
            <a:extLst>
              <a:ext uri="{FF2B5EF4-FFF2-40B4-BE49-F238E27FC236}">
                <a16:creationId xmlns:a16="http://schemas.microsoft.com/office/drawing/2014/main" id="{A19F27CA-2D34-4A3C-922F-D439D1D8DB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37983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A8434EC3-35C6-499C-BB63-BA2DCD8B65D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A0894E15-1197-47AD-B198-C7DA84F3E3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01013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BF264EF-78D7-4985-86D5-1F2DE5E07205}"/>
              </a:ext>
            </a:extLst>
          </p:cNvPr>
          <p:cNvPicPr>
            <a:picLocks noChangeAspect="1"/>
          </p:cNvPicPr>
          <p:nvPr/>
        </p:nvPicPr>
        <p:blipFill>
          <a:blip r:embed="rId2"/>
          <a:stretch>
            <a:fillRect/>
          </a:stretch>
        </p:blipFill>
        <p:spPr>
          <a:xfrm>
            <a:off x="643467" y="798152"/>
            <a:ext cx="10905066" cy="5261695"/>
          </a:xfrm>
          <a:prstGeom prst="rect">
            <a:avLst/>
          </a:prstGeom>
        </p:spPr>
      </p:pic>
      <p:sp>
        <p:nvSpPr>
          <p:cNvPr id="4" name="Footer Placeholder 3">
            <a:extLst>
              <a:ext uri="{FF2B5EF4-FFF2-40B4-BE49-F238E27FC236}">
                <a16:creationId xmlns:a16="http://schemas.microsoft.com/office/drawing/2014/main" id="{A19F27CA-2D34-4A3C-922F-D439D1D8DB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932098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a:extLst>
              <a:ext uri="{FF2B5EF4-FFF2-40B4-BE49-F238E27FC236}">
                <a16:creationId xmlns:a16="http://schemas.microsoft.com/office/drawing/2014/main" id="{A8434EC3-35C6-499C-BB63-BA2DCD8B65D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A0894E15-1197-47AD-B198-C7DA84F3E3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782483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767D83E9-8280-467C-AAD2-0BC34C8C6207}"/>
              </a:ext>
            </a:extLst>
          </p:cNvPr>
          <p:cNvPicPr>
            <a:picLocks noGrp="1" noChangeAspect="1"/>
          </p:cNvPicPr>
          <p:nvPr>
            <p:ph idx="1"/>
          </p:nvPr>
        </p:nvPicPr>
        <p:blipFill>
          <a:blip r:embed="rId2"/>
          <a:stretch>
            <a:fillRect/>
          </a:stretch>
        </p:blipFill>
        <p:spPr>
          <a:xfrm>
            <a:off x="643467" y="825416"/>
            <a:ext cx="10905066" cy="5207168"/>
          </a:xfrm>
          <a:prstGeom prst="rect">
            <a:avLst/>
          </a:prstGeom>
        </p:spPr>
      </p:pic>
      <p:sp>
        <p:nvSpPr>
          <p:cNvPr id="4" name="Footer Placeholder 3">
            <a:extLst>
              <a:ext uri="{FF2B5EF4-FFF2-40B4-BE49-F238E27FC236}">
                <a16:creationId xmlns:a16="http://schemas.microsoft.com/office/drawing/2014/main" id="{A19F27CA-2D34-4A3C-922F-D439D1D8DB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409079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a:extLst>
              <a:ext uri="{FF2B5EF4-FFF2-40B4-BE49-F238E27FC236}">
                <a16:creationId xmlns:a16="http://schemas.microsoft.com/office/drawing/2014/main" id="{A8434EC3-35C6-499C-BB63-BA2DCD8B65DB}"/>
              </a:ext>
            </a:extLst>
          </p:cNvPr>
          <p:cNvPicPr>
            <a:picLocks noGrp="1" noChangeAspect="1"/>
          </p:cNvPicPr>
          <p:nvPr>
            <p:ph idx="1"/>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A0894E15-1197-47AD-B198-C7DA84F3E3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356589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8230B6F8-C158-4D91-9C43-A3F85100A94B}"/>
              </a:ext>
            </a:extLst>
          </p:cNvPr>
          <p:cNvPicPr>
            <a:picLocks noGrp="1" noChangeAspect="1"/>
          </p:cNvPicPr>
          <p:nvPr>
            <p:ph idx="1"/>
          </p:nvPr>
        </p:nvPicPr>
        <p:blipFill>
          <a:blip r:embed="rId2"/>
          <a:stretch>
            <a:fillRect/>
          </a:stretch>
        </p:blipFill>
        <p:spPr>
          <a:xfrm>
            <a:off x="643467" y="866310"/>
            <a:ext cx="10905066" cy="5125380"/>
          </a:xfrm>
          <a:prstGeom prst="rect">
            <a:avLst/>
          </a:prstGeom>
        </p:spPr>
      </p:pic>
      <p:sp>
        <p:nvSpPr>
          <p:cNvPr id="4" name="Footer Placeholder 3">
            <a:extLst>
              <a:ext uri="{FF2B5EF4-FFF2-40B4-BE49-F238E27FC236}">
                <a16:creationId xmlns:a16="http://schemas.microsoft.com/office/drawing/2014/main" id="{A19F27CA-2D34-4A3C-922F-D439D1D8DB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3782592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873</TotalTime>
  <Words>79</Words>
  <Application>Microsoft Office PowerPoint</Application>
  <PresentationFormat>Widescreen</PresentationFormat>
  <Paragraphs>20</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10</cp:revision>
  <dcterms:created xsi:type="dcterms:W3CDTF">2022-06-19T13:22:34Z</dcterms:created>
  <dcterms:modified xsi:type="dcterms:W3CDTF">2022-09-03T15:59:24Z</dcterms:modified>
</cp:coreProperties>
</file>