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260E2-BF7A-4BAB-B329-6DBBAA55AAF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5E89B-E4F5-4940-8CF2-9E0D51F4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739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B6677-8FE9-E30C-50DD-EEC2722F2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13EFCB-81F0-0A9A-8407-40F4DFBA17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D2F66-369D-8CAA-AA41-037B5A14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4D215-7D19-9548-3650-D823BFBBC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A52F0-CEEE-AC8D-A36C-E680CC13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5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BE378-92F6-2416-A3A5-F3309A88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3E8616-E5CB-AC81-D5B3-3950400DF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0719B-B451-E8A5-F848-2567E14AA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6D2CE-8C04-6E80-D113-C74F13557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EE203-23DE-0F62-3114-3E1736F14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25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F16A-5B52-749F-3352-C28A71A0FA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F0AA6C-C434-42B9-42F5-D5039BF8C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696B9-36A2-A839-3A0F-27B1B9BDF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07687-4B58-23C6-356C-26875E64A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816D6-C98D-EEAC-F225-64E9C1305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4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1599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90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9475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51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62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9652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12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73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19B45-5EE4-15E1-7F6B-9A94AB160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987DD-CF48-A54E-8DF0-505F9BF3F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B9621-A7A5-2B2D-6453-D334BDACB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AA69D-694E-004F-B83C-9BEB529FC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10B8E-7433-174F-0B99-EF0030E60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481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46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937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732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129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B381F-FCB2-8F71-11EB-A58DDA503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1C386E-135D-AD9E-40BD-F40A606A5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A050F-DCEF-54C0-C15A-86FC20940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F3694-67BB-CD43-DC5E-00D3FA64D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6D332-7780-7CA0-B980-7459419E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92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46A65-6CEA-0743-EFA5-6354340D0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FB8B8-CA75-87C3-52EE-F322BA33C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96E9D-94E1-BEF3-B9D0-96D78AFFF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56D308-57DC-8696-C5B4-35441A4ED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4E199-049B-1537-259A-F197833F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060AF-D9E0-B396-B755-2C0C93A8E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29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E1AE0-D0FE-3719-8B2F-7739A81F5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A85B2-8C0B-D749-86E4-6C8C6831A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472CF-2740-B82E-9854-B0748D265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CF929B-B6F4-C131-3093-E21EAB21F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06C1EF-CBD7-F357-6179-4C12BFDD6F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283120-550B-CF9D-A7F4-44C40EBA3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AC647C-9409-DA2A-B6B7-42655FF17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9C978C-8E37-8046-3E4A-E52513E0F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7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BEDFF-B207-2946-FAAE-9DD6F70E6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9FEE13-93C9-301D-D497-C091FE12B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C48DC1-E056-9BB8-412D-CAC3A7321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9B8C31-AD5A-2805-3621-47E482C9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55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1FE00A-44A7-3E8B-45FC-2BF7E50A3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240F21-E5A7-4F98-4988-F201EBF8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68541B-7C3C-AE4F-0E19-21E2AE80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08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F074D-436F-F362-B053-E87E5FDD2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8AF76-C3DA-D274-3AB7-48F8F7748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949056-BB7E-8F86-2DFB-B045BAE3A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71F6B8-8C84-DEF6-C778-A5BCE5A9C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16868-3D58-8E01-2098-5E51AF638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45E2E-1441-055D-2D80-D99E93DA1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7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BF4F0-6018-4B2A-B80F-38FB1C744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DCAF88-A849-5082-2A37-25A0FCA06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9DB7CB-8945-E8FF-AB6A-61E44BEB8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AB07BE-DB10-80DE-46AC-94E9CC3AC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98FF-02F2-4072-84AC-D26BA1DB8A2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429F9-4972-E4FC-0261-33D50DFA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F45057-3EE8-27E8-5827-6F750B650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37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7D7529-5BAF-9CF8-5098-6BEC860F3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4E550-8D1B-4D5C-0818-B1E441FCC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639AC-4250-D667-C54D-612476239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7398FF-02F2-4072-84AC-D26BA1DB8A2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E684E-3C91-FD0E-FEB9-F72823CB3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D9EDC-FE05-ECA2-F0FF-513E9D61E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C93055-BDA9-4C60-8CDD-D9DCF19D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0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340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BDF3D44-8070-26E6-B85C-B87C99507F3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1708018"/>
            <a:ext cx="10287000" cy="344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A481CE8-FB5A-F844-EE28-5533D4BBE56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3421B4-5CDB-A45F-6794-06C91EF38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92825"/>
            <a:ext cx="4114800" cy="265176"/>
          </a:xfrm>
        </p:spPr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870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8BBBC92-5F26-3882-E716-F6FD05C6A0A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F26541-78EA-B800-0FF8-748966AE0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74536"/>
            <a:ext cx="4114800" cy="302387"/>
          </a:xfrm>
        </p:spPr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57336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0B1F4EE-DC99-7B0B-E7AB-3FEA46D33EE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039951-DE3C-56EF-04E0-F7D021FC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11696"/>
            <a:ext cx="4114800" cy="137795"/>
          </a:xfrm>
        </p:spPr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56773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1327370-A1D6-284F-072C-5306DB5C008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9EE1CE-DF50-066E-8F78-FBA84A34F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92773"/>
            <a:ext cx="4114800" cy="165227"/>
          </a:xfrm>
        </p:spPr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18580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82345C2-AC7C-1EFC-7D1A-6DACF8215AA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50F6FB-8445-506C-CBB6-386CC0113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74485"/>
            <a:ext cx="4114800" cy="183515"/>
          </a:xfrm>
        </p:spPr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23829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9E62122-4634-8841-3C3B-49CE37B4C38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55A99F-0EEA-594E-330F-BB6DA510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83629"/>
            <a:ext cx="4114800" cy="174371"/>
          </a:xfrm>
        </p:spPr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777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2026-01-31T01:02:26Z</dcterms:created>
  <dcterms:modified xsi:type="dcterms:W3CDTF">2026-01-31T01:19:52Z</dcterms:modified>
</cp:coreProperties>
</file>