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4" r:id="rId9"/>
    <p:sldId id="271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F218A3-C856-4B93-9FD5-B1CC1C74449F}" v="2" dt="2019-10-19T00:20:16.630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081" autoAdjust="0"/>
  </p:normalViewPr>
  <p:slideViewPr>
    <p:cSldViewPr snapToGrid="0" showGuides="1">
      <p:cViewPr varScale="1">
        <p:scale>
          <a:sx n="66" d="100"/>
          <a:sy n="66" d="100"/>
        </p:scale>
        <p:origin x="9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5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7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0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2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2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3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7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CD69C-B235-4350-9CAE-D6B67AD17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74807"/>
            <a:ext cx="10905066" cy="190838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3D1CDD-1E40-4799-B157-A920E231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2984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9CDF31-81C5-47CB-90BF-1E807ABA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0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A55DD-ED30-401E-99D7-8665577F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6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8A081-89D8-41ED-BA7F-C8A2C8355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340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9AB2FB-9013-4625-BDAF-17E531DB9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4190"/>
            <a:ext cx="10905066" cy="348962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887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CCE308-14F8-4DE6-979F-6DE0805AF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9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9CDF31-81C5-47CB-90BF-1E807ABA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3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A55DD-ED30-401E-99D7-8665577F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0A51E0-D613-45C9-BB1A-8874E34B1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322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EEA973-9A47-4DDA-A3F8-DE0CF9F93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06872"/>
            <a:ext cx="10905066" cy="32442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9665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CCE308-14F8-4DE6-979F-6DE0805AF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2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DFEFF-3730-4F6C-8F24-FCFF90F0A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4849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9CDF31-81C5-47CB-90BF-1E807ABA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8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A55DD-ED30-401E-99D7-8665577F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6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695CC8-FB53-4EE7-B3E0-2AE0559B1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8715"/>
            <a:ext cx="10905066" cy="33805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1750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CCE308-14F8-4DE6-979F-6DE0805AF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9CDF31-81C5-47CB-90BF-1E807ABA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05" y="643467"/>
            <a:ext cx="103167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4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BA55DD-ED30-401E-99D7-8665577F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099" y="643467"/>
            <a:ext cx="977380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8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49EC05-EA57-4FAB-B82C-CDC981D40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969" y="643467"/>
            <a:ext cx="9564061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998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6772BB-B31F-424C-9026-0E6116C98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56927"/>
            <a:ext cx="10905066" cy="35441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C520B-9410-402C-9212-B60A78E1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879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CCE308-14F8-4DE6-979F-6DE0805AF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9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2</cp:revision>
  <dcterms:created xsi:type="dcterms:W3CDTF">2019-10-19T00:20:28Z</dcterms:created>
  <dcterms:modified xsi:type="dcterms:W3CDTF">2021-10-02T16:13:59Z</dcterms:modified>
</cp:coreProperties>
</file>