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71" r:id="rId7"/>
    <p:sldId id="270" r:id="rId8"/>
    <p:sldId id="272" r:id="rId9"/>
    <p:sldId id="273" r:id="rId10"/>
    <p:sldId id="262" r:id="rId11"/>
    <p:sldId id="263" r:id="rId12"/>
    <p:sldId id="274" r:id="rId13"/>
    <p:sldId id="275" r:id="rId14"/>
    <p:sldId id="264" r:id="rId15"/>
    <p:sldId id="265" r:id="rId16"/>
    <p:sldId id="276" r:id="rId17"/>
    <p:sldId id="277" r:id="rId18"/>
    <p:sldId id="266" r:id="rId19"/>
    <p:sldId id="26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319" autoAdjust="0"/>
  </p:normalViewPr>
  <p:slideViewPr>
    <p:cSldViewPr snapToGrid="0" showGuides="1">
      <p:cViewPr varScale="1">
        <p:scale>
          <a:sx n="64" d="100"/>
          <a:sy n="64" d="100"/>
        </p:scale>
        <p:origin x="2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302E2ED-EC0F-431E-82AB-6524E9528CD7}"/>
  </pc:docChgLst>
  <pc:docChgLst>
    <pc:chgData name="Sarah Gothard" userId="0e53f415fda5f162" providerId="LiveId" clId="{B5E73CAC-27C2-40B2-8E16-5B2C546D1927}"/>
    <pc:docChg chg="custSel mod modSld">
      <pc:chgData name="Sarah Gothard" userId="0e53f415fda5f162" providerId="LiveId" clId="{B5E73CAC-27C2-40B2-8E16-5B2C546D1927}" dt="2019-11-11T14:58:25.871" v="20" actId="26606"/>
      <pc:docMkLst>
        <pc:docMk/>
      </pc:docMkLst>
      <pc:sldChg chg="addSp modSp mod setBg">
        <pc:chgData name="Sarah Gothard" userId="0e53f415fda5f162" providerId="LiveId" clId="{B5E73CAC-27C2-40B2-8E16-5B2C546D1927}" dt="2019-11-11T14:57:24.497" v="0" actId="26606"/>
        <pc:sldMkLst>
          <pc:docMk/>
          <pc:sldMk cId="2211167003" sldId="257"/>
        </pc:sldMkLst>
        <pc:spChg chg="mod ord">
          <ac:chgData name="Sarah Gothard" userId="0e53f415fda5f162" providerId="LiveId" clId="{B5E73CAC-27C2-40B2-8E16-5B2C546D1927}" dt="2019-11-11T14:57:24.497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B5E73CAC-27C2-40B2-8E16-5B2C546D1927}" dt="2019-11-11T14:57:24.497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24.497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24.497" v="0" actId="26606"/>
          <ac:picMkLst>
            <pc:docMk/>
            <pc:sldMk cId="2211167003" sldId="257"/>
            <ac:picMk id="2" creationId="{02E4B096-797C-4ED5-B6B8-AEDCD87FB018}"/>
          </ac:picMkLst>
        </pc:picChg>
      </pc:sldChg>
      <pc:sldChg chg="addSp modSp mod setBg">
        <pc:chgData name="Sarah Gothard" userId="0e53f415fda5f162" providerId="LiveId" clId="{B5E73CAC-27C2-40B2-8E16-5B2C546D1927}" dt="2019-11-11T14:57:27.656" v="1" actId="26606"/>
        <pc:sldMkLst>
          <pc:docMk/>
          <pc:sldMk cId="499496605" sldId="258"/>
        </pc:sldMkLst>
        <pc:spChg chg="mod ord">
          <ac:chgData name="Sarah Gothard" userId="0e53f415fda5f162" providerId="LiveId" clId="{B5E73CAC-27C2-40B2-8E16-5B2C546D1927}" dt="2019-11-11T14:57:27.656" v="1" actId="26606"/>
          <ac:spMkLst>
            <pc:docMk/>
            <pc:sldMk cId="499496605" sldId="258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27.656" v="1" actId="26606"/>
          <ac:spMkLst>
            <pc:docMk/>
            <pc:sldMk cId="499496605" sldId="258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27.656" v="1" actId="26606"/>
          <ac:spMkLst>
            <pc:docMk/>
            <pc:sldMk cId="499496605" sldId="258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27.656" v="1" actId="26606"/>
          <ac:picMkLst>
            <pc:docMk/>
            <pc:sldMk cId="499496605" sldId="258"/>
            <ac:picMk id="2" creationId="{C6F6AD4F-499A-424C-B351-FD2CF7953BB6}"/>
          </ac:picMkLst>
        </pc:picChg>
      </pc:sldChg>
      <pc:sldChg chg="addSp modSp mod setBg">
        <pc:chgData name="Sarah Gothard" userId="0e53f415fda5f162" providerId="LiveId" clId="{B5E73CAC-27C2-40B2-8E16-5B2C546D1927}" dt="2019-11-11T14:57:31.598" v="2" actId="26606"/>
        <pc:sldMkLst>
          <pc:docMk/>
          <pc:sldMk cId="1648476104" sldId="259"/>
        </pc:sldMkLst>
        <pc:spChg chg="mod ord">
          <ac:chgData name="Sarah Gothard" userId="0e53f415fda5f162" providerId="LiveId" clId="{B5E73CAC-27C2-40B2-8E16-5B2C546D1927}" dt="2019-11-11T14:57:31.598" v="2" actId="26606"/>
          <ac:spMkLst>
            <pc:docMk/>
            <pc:sldMk cId="1648476104" sldId="259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31.598" v="2" actId="26606"/>
          <ac:spMkLst>
            <pc:docMk/>
            <pc:sldMk cId="1648476104" sldId="259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31.598" v="2" actId="26606"/>
          <ac:spMkLst>
            <pc:docMk/>
            <pc:sldMk cId="1648476104" sldId="259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31.598" v="2" actId="26606"/>
          <ac:picMkLst>
            <pc:docMk/>
            <pc:sldMk cId="1648476104" sldId="259"/>
            <ac:picMk id="3" creationId="{2284F0EA-CCAC-47F1-AC28-4FA18518CEE3}"/>
          </ac:picMkLst>
        </pc:picChg>
      </pc:sldChg>
      <pc:sldChg chg="addSp modSp mod setBg">
        <pc:chgData name="Sarah Gothard" userId="0e53f415fda5f162" providerId="LiveId" clId="{B5E73CAC-27C2-40B2-8E16-5B2C546D1927}" dt="2019-11-11T14:57:35.043" v="3" actId="26606"/>
        <pc:sldMkLst>
          <pc:docMk/>
          <pc:sldMk cId="2918218024" sldId="260"/>
        </pc:sldMkLst>
        <pc:spChg chg="mod ord">
          <ac:chgData name="Sarah Gothard" userId="0e53f415fda5f162" providerId="LiveId" clId="{B5E73CAC-27C2-40B2-8E16-5B2C546D1927}" dt="2019-11-11T14:57:35.043" v="3" actId="26606"/>
          <ac:spMkLst>
            <pc:docMk/>
            <pc:sldMk cId="2918218024" sldId="260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35.043" v="3" actId="26606"/>
          <ac:spMkLst>
            <pc:docMk/>
            <pc:sldMk cId="2918218024" sldId="260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35.043" v="3" actId="26606"/>
          <ac:spMkLst>
            <pc:docMk/>
            <pc:sldMk cId="2918218024" sldId="260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35.043" v="3" actId="26606"/>
          <ac:picMkLst>
            <pc:docMk/>
            <pc:sldMk cId="2918218024" sldId="260"/>
            <ac:picMk id="2" creationId="{E67B3DD7-7FD1-4F16-BB29-88FACED523F5}"/>
          </ac:picMkLst>
        </pc:picChg>
      </pc:sldChg>
      <pc:sldChg chg="addSp modSp mod setBg">
        <pc:chgData name="Sarah Gothard" userId="0e53f415fda5f162" providerId="LiveId" clId="{B5E73CAC-27C2-40B2-8E16-5B2C546D1927}" dt="2019-11-11T14:57:37.354" v="4" actId="26606"/>
        <pc:sldMkLst>
          <pc:docMk/>
          <pc:sldMk cId="2903897752" sldId="261"/>
        </pc:sldMkLst>
        <pc:spChg chg="mod ord">
          <ac:chgData name="Sarah Gothard" userId="0e53f415fda5f162" providerId="LiveId" clId="{B5E73CAC-27C2-40B2-8E16-5B2C546D1927}" dt="2019-11-11T14:57:37.354" v="4" actId="26606"/>
          <ac:spMkLst>
            <pc:docMk/>
            <pc:sldMk cId="2903897752" sldId="261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37.354" v="4" actId="26606"/>
          <ac:spMkLst>
            <pc:docMk/>
            <pc:sldMk cId="2903897752" sldId="261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37.354" v="4" actId="26606"/>
          <ac:spMkLst>
            <pc:docMk/>
            <pc:sldMk cId="2903897752" sldId="261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37.354" v="4" actId="26606"/>
          <ac:picMkLst>
            <pc:docMk/>
            <pc:sldMk cId="2903897752" sldId="261"/>
            <ac:picMk id="4" creationId="{DD5517AC-3A3B-46A2-9ADC-7264F7E7A4B5}"/>
          </ac:picMkLst>
        </pc:picChg>
      </pc:sldChg>
      <pc:sldChg chg="addSp modSp mod setBg">
        <pc:chgData name="Sarah Gothard" userId="0e53f415fda5f162" providerId="LiveId" clId="{B5E73CAC-27C2-40B2-8E16-5B2C546D1927}" dt="2019-11-11T14:57:53.909" v="9" actId="26606"/>
        <pc:sldMkLst>
          <pc:docMk/>
          <pc:sldMk cId="1634091114" sldId="262"/>
        </pc:sldMkLst>
        <pc:spChg chg="mod ord">
          <ac:chgData name="Sarah Gothard" userId="0e53f415fda5f162" providerId="LiveId" clId="{B5E73CAC-27C2-40B2-8E16-5B2C546D1927}" dt="2019-11-11T14:57:53.909" v="9" actId="26606"/>
          <ac:spMkLst>
            <pc:docMk/>
            <pc:sldMk cId="1634091114" sldId="262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53.909" v="9" actId="26606"/>
          <ac:spMkLst>
            <pc:docMk/>
            <pc:sldMk cId="1634091114" sldId="262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53.909" v="9" actId="26606"/>
          <ac:spMkLst>
            <pc:docMk/>
            <pc:sldMk cId="1634091114" sldId="262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53.909" v="9" actId="26606"/>
          <ac:picMkLst>
            <pc:docMk/>
            <pc:sldMk cId="1634091114" sldId="262"/>
            <ac:picMk id="2" creationId="{FC95EB23-3EDE-4EAB-B375-F62AC1DF46E9}"/>
          </ac:picMkLst>
        </pc:picChg>
      </pc:sldChg>
      <pc:sldChg chg="addSp modSp mod setBg">
        <pc:chgData name="Sarah Gothard" userId="0e53f415fda5f162" providerId="LiveId" clId="{B5E73CAC-27C2-40B2-8E16-5B2C546D1927}" dt="2019-11-11T14:57:56.477" v="10" actId="26606"/>
        <pc:sldMkLst>
          <pc:docMk/>
          <pc:sldMk cId="3821320409" sldId="263"/>
        </pc:sldMkLst>
        <pc:spChg chg="mod ord">
          <ac:chgData name="Sarah Gothard" userId="0e53f415fda5f162" providerId="LiveId" clId="{B5E73CAC-27C2-40B2-8E16-5B2C546D1927}" dt="2019-11-11T14:57:56.477" v="10" actId="26606"/>
          <ac:spMkLst>
            <pc:docMk/>
            <pc:sldMk cId="3821320409" sldId="263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56.477" v="10" actId="26606"/>
          <ac:spMkLst>
            <pc:docMk/>
            <pc:sldMk cId="3821320409" sldId="263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56.477" v="10" actId="26606"/>
          <ac:spMkLst>
            <pc:docMk/>
            <pc:sldMk cId="3821320409" sldId="263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56.477" v="10" actId="26606"/>
          <ac:picMkLst>
            <pc:docMk/>
            <pc:sldMk cId="3821320409" sldId="263"/>
            <ac:picMk id="2" creationId="{49AFBC22-0F77-4256-951C-D54A6342B9BC}"/>
          </ac:picMkLst>
        </pc:picChg>
      </pc:sldChg>
      <pc:sldChg chg="addSp modSp mod setBg">
        <pc:chgData name="Sarah Gothard" userId="0e53f415fda5f162" providerId="LiveId" clId="{B5E73CAC-27C2-40B2-8E16-5B2C546D1927}" dt="2019-11-11T14:58:04.235" v="13" actId="26606"/>
        <pc:sldMkLst>
          <pc:docMk/>
          <pc:sldMk cId="4105861067" sldId="264"/>
        </pc:sldMkLst>
        <pc:spChg chg="mod ord">
          <ac:chgData name="Sarah Gothard" userId="0e53f415fda5f162" providerId="LiveId" clId="{B5E73CAC-27C2-40B2-8E16-5B2C546D1927}" dt="2019-11-11T14:58:04.235" v="13" actId="26606"/>
          <ac:spMkLst>
            <pc:docMk/>
            <pc:sldMk cId="4105861067" sldId="264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04.235" v="13" actId="26606"/>
          <ac:spMkLst>
            <pc:docMk/>
            <pc:sldMk cId="4105861067" sldId="264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04.235" v="13" actId="26606"/>
          <ac:spMkLst>
            <pc:docMk/>
            <pc:sldMk cId="4105861067" sldId="264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04.235" v="13" actId="26606"/>
          <ac:picMkLst>
            <pc:docMk/>
            <pc:sldMk cId="4105861067" sldId="264"/>
            <ac:picMk id="2" creationId="{0F236F03-7DC5-4144-9ADE-D65BE0A0DCC0}"/>
          </ac:picMkLst>
        </pc:picChg>
      </pc:sldChg>
      <pc:sldChg chg="addSp modSp mod setBg">
        <pc:chgData name="Sarah Gothard" userId="0e53f415fda5f162" providerId="LiveId" clId="{B5E73CAC-27C2-40B2-8E16-5B2C546D1927}" dt="2019-11-11T14:58:09.612" v="14" actId="26606"/>
        <pc:sldMkLst>
          <pc:docMk/>
          <pc:sldMk cId="3253777821" sldId="265"/>
        </pc:sldMkLst>
        <pc:spChg chg="mod ord">
          <ac:chgData name="Sarah Gothard" userId="0e53f415fda5f162" providerId="LiveId" clId="{B5E73CAC-27C2-40B2-8E16-5B2C546D1927}" dt="2019-11-11T14:58:09.612" v="14" actId="26606"/>
          <ac:spMkLst>
            <pc:docMk/>
            <pc:sldMk cId="3253777821" sldId="265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09.612" v="14" actId="26606"/>
          <ac:spMkLst>
            <pc:docMk/>
            <pc:sldMk cId="3253777821" sldId="265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09.612" v="14" actId="26606"/>
          <ac:spMkLst>
            <pc:docMk/>
            <pc:sldMk cId="3253777821" sldId="265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09.612" v="14" actId="26606"/>
          <ac:picMkLst>
            <pc:docMk/>
            <pc:sldMk cId="3253777821" sldId="265"/>
            <ac:picMk id="2" creationId="{26BD9DB1-A773-4BB0-B449-CFABA61EB812}"/>
          </ac:picMkLst>
        </pc:picChg>
      </pc:sldChg>
      <pc:sldChg chg="addSp modSp mod setBg">
        <pc:chgData name="Sarah Gothard" userId="0e53f415fda5f162" providerId="LiveId" clId="{B5E73CAC-27C2-40B2-8E16-5B2C546D1927}" dt="2019-11-11T14:58:16.930" v="17" actId="26606"/>
        <pc:sldMkLst>
          <pc:docMk/>
          <pc:sldMk cId="1020923056" sldId="266"/>
        </pc:sldMkLst>
        <pc:spChg chg="mod ord">
          <ac:chgData name="Sarah Gothard" userId="0e53f415fda5f162" providerId="LiveId" clId="{B5E73CAC-27C2-40B2-8E16-5B2C546D1927}" dt="2019-11-11T14:58:16.930" v="17" actId="26606"/>
          <ac:spMkLst>
            <pc:docMk/>
            <pc:sldMk cId="1020923056" sldId="266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16.930" v="17" actId="26606"/>
          <ac:spMkLst>
            <pc:docMk/>
            <pc:sldMk cId="1020923056" sldId="266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16.930" v="17" actId="26606"/>
          <ac:spMkLst>
            <pc:docMk/>
            <pc:sldMk cId="1020923056" sldId="266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16.930" v="17" actId="26606"/>
          <ac:picMkLst>
            <pc:docMk/>
            <pc:sldMk cId="1020923056" sldId="266"/>
            <ac:picMk id="2" creationId="{4BCC95D8-1FFB-4E90-8303-56686E78CA5F}"/>
          </ac:picMkLst>
        </pc:picChg>
      </pc:sldChg>
      <pc:sldChg chg="addSp modSp mod setBg">
        <pc:chgData name="Sarah Gothard" userId="0e53f415fda5f162" providerId="LiveId" clId="{B5E73CAC-27C2-40B2-8E16-5B2C546D1927}" dt="2019-11-11T14:58:19.910" v="18" actId="26606"/>
        <pc:sldMkLst>
          <pc:docMk/>
          <pc:sldMk cId="3475180830" sldId="267"/>
        </pc:sldMkLst>
        <pc:spChg chg="mod ord">
          <ac:chgData name="Sarah Gothard" userId="0e53f415fda5f162" providerId="LiveId" clId="{B5E73CAC-27C2-40B2-8E16-5B2C546D1927}" dt="2019-11-11T14:58:19.910" v="18" actId="26606"/>
          <ac:spMkLst>
            <pc:docMk/>
            <pc:sldMk cId="3475180830" sldId="267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19.910" v="18" actId="26606"/>
          <ac:spMkLst>
            <pc:docMk/>
            <pc:sldMk cId="3475180830" sldId="267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19.910" v="18" actId="26606"/>
          <ac:spMkLst>
            <pc:docMk/>
            <pc:sldMk cId="3475180830" sldId="267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19.910" v="18" actId="26606"/>
          <ac:picMkLst>
            <pc:docMk/>
            <pc:sldMk cId="3475180830" sldId="267"/>
            <ac:picMk id="2" creationId="{BAADA82F-15DE-49E1-851D-A0F1BFE80155}"/>
          </ac:picMkLst>
        </pc:picChg>
      </pc:sldChg>
      <pc:sldChg chg="addSp modSp mod setBg">
        <pc:chgData name="Sarah Gothard" userId="0e53f415fda5f162" providerId="LiveId" clId="{B5E73CAC-27C2-40B2-8E16-5B2C546D1927}" dt="2019-11-11T14:57:43.925" v="6" actId="26606"/>
        <pc:sldMkLst>
          <pc:docMk/>
          <pc:sldMk cId="1638224200" sldId="270"/>
        </pc:sldMkLst>
        <pc:spChg chg="mod ord">
          <ac:chgData name="Sarah Gothard" userId="0e53f415fda5f162" providerId="LiveId" clId="{B5E73CAC-27C2-40B2-8E16-5B2C546D1927}" dt="2019-11-11T14:57:43.925" v="6" actId="26606"/>
          <ac:spMkLst>
            <pc:docMk/>
            <pc:sldMk cId="1638224200" sldId="270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43.925" v="6" actId="26606"/>
          <ac:spMkLst>
            <pc:docMk/>
            <pc:sldMk cId="1638224200" sldId="270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43.925" v="6" actId="26606"/>
          <ac:spMkLst>
            <pc:docMk/>
            <pc:sldMk cId="1638224200" sldId="270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43.925" v="6" actId="26606"/>
          <ac:picMkLst>
            <pc:docMk/>
            <pc:sldMk cId="1638224200" sldId="270"/>
            <ac:picMk id="2" creationId="{8494BA4A-3EE3-4259-9379-BBF1957D7AC9}"/>
          </ac:picMkLst>
        </pc:picChg>
      </pc:sldChg>
      <pc:sldChg chg="addSp modSp mod setBg">
        <pc:chgData name="Sarah Gothard" userId="0e53f415fda5f162" providerId="LiveId" clId="{B5E73CAC-27C2-40B2-8E16-5B2C546D1927}" dt="2019-11-11T14:57:41.302" v="5" actId="26606"/>
        <pc:sldMkLst>
          <pc:docMk/>
          <pc:sldMk cId="1052216847" sldId="271"/>
        </pc:sldMkLst>
        <pc:spChg chg="mod ord">
          <ac:chgData name="Sarah Gothard" userId="0e53f415fda5f162" providerId="LiveId" clId="{B5E73CAC-27C2-40B2-8E16-5B2C546D1927}" dt="2019-11-11T14:57:41.302" v="5" actId="26606"/>
          <ac:spMkLst>
            <pc:docMk/>
            <pc:sldMk cId="1052216847" sldId="271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41.302" v="5" actId="26606"/>
          <ac:spMkLst>
            <pc:docMk/>
            <pc:sldMk cId="1052216847" sldId="271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41.302" v="5" actId="26606"/>
          <ac:spMkLst>
            <pc:docMk/>
            <pc:sldMk cId="1052216847" sldId="271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41.302" v="5" actId="26606"/>
          <ac:picMkLst>
            <pc:docMk/>
            <pc:sldMk cId="1052216847" sldId="271"/>
            <ac:picMk id="2" creationId="{C6000A58-851D-4AB4-AF96-81236608DDD8}"/>
          </ac:picMkLst>
        </pc:picChg>
      </pc:sldChg>
      <pc:sldChg chg="addSp modSp mod setBg">
        <pc:chgData name="Sarah Gothard" userId="0e53f415fda5f162" providerId="LiveId" clId="{B5E73CAC-27C2-40B2-8E16-5B2C546D1927}" dt="2019-11-11T14:57:46.999" v="7" actId="26606"/>
        <pc:sldMkLst>
          <pc:docMk/>
          <pc:sldMk cId="2267879809" sldId="272"/>
        </pc:sldMkLst>
        <pc:spChg chg="mod ord">
          <ac:chgData name="Sarah Gothard" userId="0e53f415fda5f162" providerId="LiveId" clId="{B5E73CAC-27C2-40B2-8E16-5B2C546D1927}" dt="2019-11-11T14:57:46.999" v="7" actId="26606"/>
          <ac:spMkLst>
            <pc:docMk/>
            <pc:sldMk cId="2267879809" sldId="272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46.999" v="7" actId="26606"/>
          <ac:spMkLst>
            <pc:docMk/>
            <pc:sldMk cId="2267879809" sldId="272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46.999" v="7" actId="26606"/>
          <ac:spMkLst>
            <pc:docMk/>
            <pc:sldMk cId="2267879809" sldId="272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46.999" v="7" actId="26606"/>
          <ac:picMkLst>
            <pc:docMk/>
            <pc:sldMk cId="2267879809" sldId="272"/>
            <ac:picMk id="2" creationId="{E67B3DD7-7FD1-4F16-BB29-88FACED523F5}"/>
          </ac:picMkLst>
        </pc:picChg>
      </pc:sldChg>
      <pc:sldChg chg="addSp modSp mod setBg">
        <pc:chgData name="Sarah Gothard" userId="0e53f415fda5f162" providerId="LiveId" clId="{B5E73CAC-27C2-40B2-8E16-5B2C546D1927}" dt="2019-11-11T14:57:51.761" v="8" actId="26606"/>
        <pc:sldMkLst>
          <pc:docMk/>
          <pc:sldMk cId="2647085021" sldId="273"/>
        </pc:sldMkLst>
        <pc:spChg chg="mod ord">
          <ac:chgData name="Sarah Gothard" userId="0e53f415fda5f162" providerId="LiveId" clId="{B5E73CAC-27C2-40B2-8E16-5B2C546D1927}" dt="2019-11-11T14:57:51.761" v="8" actId="26606"/>
          <ac:spMkLst>
            <pc:docMk/>
            <pc:sldMk cId="2647085021" sldId="273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51.761" v="8" actId="26606"/>
          <ac:spMkLst>
            <pc:docMk/>
            <pc:sldMk cId="2647085021" sldId="273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51.761" v="8" actId="26606"/>
          <ac:spMkLst>
            <pc:docMk/>
            <pc:sldMk cId="2647085021" sldId="273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51.761" v="8" actId="26606"/>
          <ac:picMkLst>
            <pc:docMk/>
            <pc:sldMk cId="2647085021" sldId="273"/>
            <ac:picMk id="4" creationId="{DD5517AC-3A3B-46A2-9ADC-7264F7E7A4B5}"/>
          </ac:picMkLst>
        </pc:picChg>
      </pc:sldChg>
      <pc:sldChg chg="addSp modSp mod setBg">
        <pc:chgData name="Sarah Gothard" userId="0e53f415fda5f162" providerId="LiveId" clId="{B5E73CAC-27C2-40B2-8E16-5B2C546D1927}" dt="2019-11-11T14:57:59.102" v="11" actId="26606"/>
        <pc:sldMkLst>
          <pc:docMk/>
          <pc:sldMk cId="3191610523" sldId="274"/>
        </pc:sldMkLst>
        <pc:spChg chg="mod ord">
          <ac:chgData name="Sarah Gothard" userId="0e53f415fda5f162" providerId="LiveId" clId="{B5E73CAC-27C2-40B2-8E16-5B2C546D1927}" dt="2019-11-11T14:57:59.102" v="11" actId="26606"/>
          <ac:spMkLst>
            <pc:docMk/>
            <pc:sldMk cId="3191610523" sldId="274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7:59.102" v="11" actId="26606"/>
          <ac:spMkLst>
            <pc:docMk/>
            <pc:sldMk cId="3191610523" sldId="274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7:59.102" v="11" actId="26606"/>
          <ac:spMkLst>
            <pc:docMk/>
            <pc:sldMk cId="3191610523" sldId="274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7:59.102" v="11" actId="26606"/>
          <ac:picMkLst>
            <pc:docMk/>
            <pc:sldMk cId="3191610523" sldId="274"/>
            <ac:picMk id="2" creationId="{E67B3DD7-7FD1-4F16-BB29-88FACED523F5}"/>
          </ac:picMkLst>
        </pc:picChg>
      </pc:sldChg>
      <pc:sldChg chg="addSp modSp mod setBg">
        <pc:chgData name="Sarah Gothard" userId="0e53f415fda5f162" providerId="LiveId" clId="{B5E73CAC-27C2-40B2-8E16-5B2C546D1927}" dt="2019-11-11T14:58:01.690" v="12" actId="26606"/>
        <pc:sldMkLst>
          <pc:docMk/>
          <pc:sldMk cId="160046968" sldId="275"/>
        </pc:sldMkLst>
        <pc:spChg chg="mod ord">
          <ac:chgData name="Sarah Gothard" userId="0e53f415fda5f162" providerId="LiveId" clId="{B5E73CAC-27C2-40B2-8E16-5B2C546D1927}" dt="2019-11-11T14:58:01.690" v="12" actId="26606"/>
          <ac:spMkLst>
            <pc:docMk/>
            <pc:sldMk cId="160046968" sldId="275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01.690" v="12" actId="26606"/>
          <ac:spMkLst>
            <pc:docMk/>
            <pc:sldMk cId="160046968" sldId="275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01.690" v="12" actId="26606"/>
          <ac:spMkLst>
            <pc:docMk/>
            <pc:sldMk cId="160046968" sldId="275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01.690" v="12" actId="26606"/>
          <ac:picMkLst>
            <pc:docMk/>
            <pc:sldMk cId="160046968" sldId="275"/>
            <ac:picMk id="4" creationId="{DD5517AC-3A3B-46A2-9ADC-7264F7E7A4B5}"/>
          </ac:picMkLst>
        </pc:picChg>
      </pc:sldChg>
      <pc:sldChg chg="addSp modSp mod setBg">
        <pc:chgData name="Sarah Gothard" userId="0e53f415fda5f162" providerId="LiveId" clId="{B5E73CAC-27C2-40B2-8E16-5B2C546D1927}" dt="2019-11-11T14:58:11.504" v="15" actId="26606"/>
        <pc:sldMkLst>
          <pc:docMk/>
          <pc:sldMk cId="3827743178" sldId="276"/>
        </pc:sldMkLst>
        <pc:spChg chg="mod ord">
          <ac:chgData name="Sarah Gothard" userId="0e53f415fda5f162" providerId="LiveId" clId="{B5E73CAC-27C2-40B2-8E16-5B2C546D1927}" dt="2019-11-11T14:58:11.504" v="15" actId="26606"/>
          <ac:spMkLst>
            <pc:docMk/>
            <pc:sldMk cId="3827743178" sldId="276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11.504" v="15" actId="26606"/>
          <ac:spMkLst>
            <pc:docMk/>
            <pc:sldMk cId="3827743178" sldId="276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11.504" v="15" actId="26606"/>
          <ac:spMkLst>
            <pc:docMk/>
            <pc:sldMk cId="3827743178" sldId="276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11.504" v="15" actId="26606"/>
          <ac:picMkLst>
            <pc:docMk/>
            <pc:sldMk cId="3827743178" sldId="276"/>
            <ac:picMk id="2" creationId="{E67B3DD7-7FD1-4F16-BB29-88FACED523F5}"/>
          </ac:picMkLst>
        </pc:picChg>
      </pc:sldChg>
      <pc:sldChg chg="addSp modSp mod setBg">
        <pc:chgData name="Sarah Gothard" userId="0e53f415fda5f162" providerId="LiveId" clId="{B5E73CAC-27C2-40B2-8E16-5B2C546D1927}" dt="2019-11-11T14:58:14.199" v="16" actId="26606"/>
        <pc:sldMkLst>
          <pc:docMk/>
          <pc:sldMk cId="3654029287" sldId="277"/>
        </pc:sldMkLst>
        <pc:spChg chg="mod ord">
          <ac:chgData name="Sarah Gothard" userId="0e53f415fda5f162" providerId="LiveId" clId="{B5E73CAC-27C2-40B2-8E16-5B2C546D1927}" dt="2019-11-11T14:58:14.199" v="16" actId="26606"/>
          <ac:spMkLst>
            <pc:docMk/>
            <pc:sldMk cId="3654029287" sldId="277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14.199" v="16" actId="26606"/>
          <ac:spMkLst>
            <pc:docMk/>
            <pc:sldMk cId="3654029287" sldId="277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14.199" v="16" actId="26606"/>
          <ac:spMkLst>
            <pc:docMk/>
            <pc:sldMk cId="3654029287" sldId="277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14.199" v="16" actId="26606"/>
          <ac:picMkLst>
            <pc:docMk/>
            <pc:sldMk cId="3654029287" sldId="277"/>
            <ac:picMk id="4" creationId="{DD5517AC-3A3B-46A2-9ADC-7264F7E7A4B5}"/>
          </ac:picMkLst>
        </pc:picChg>
      </pc:sldChg>
      <pc:sldChg chg="addSp modSp mod setBg">
        <pc:chgData name="Sarah Gothard" userId="0e53f415fda5f162" providerId="LiveId" clId="{B5E73CAC-27C2-40B2-8E16-5B2C546D1927}" dt="2019-11-11T14:58:22.271" v="19" actId="26606"/>
        <pc:sldMkLst>
          <pc:docMk/>
          <pc:sldMk cId="1195623014" sldId="278"/>
        </pc:sldMkLst>
        <pc:spChg chg="mod ord">
          <ac:chgData name="Sarah Gothard" userId="0e53f415fda5f162" providerId="LiveId" clId="{B5E73CAC-27C2-40B2-8E16-5B2C546D1927}" dt="2019-11-11T14:58:22.271" v="19" actId="26606"/>
          <ac:spMkLst>
            <pc:docMk/>
            <pc:sldMk cId="1195623014" sldId="278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22.271" v="19" actId="26606"/>
          <ac:spMkLst>
            <pc:docMk/>
            <pc:sldMk cId="1195623014" sldId="278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22.271" v="19" actId="26606"/>
          <ac:spMkLst>
            <pc:docMk/>
            <pc:sldMk cId="1195623014" sldId="278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22.271" v="19" actId="26606"/>
          <ac:picMkLst>
            <pc:docMk/>
            <pc:sldMk cId="1195623014" sldId="278"/>
            <ac:picMk id="2" creationId="{E67B3DD7-7FD1-4F16-BB29-88FACED523F5}"/>
          </ac:picMkLst>
        </pc:picChg>
      </pc:sldChg>
      <pc:sldChg chg="addSp modSp mod setBg">
        <pc:chgData name="Sarah Gothard" userId="0e53f415fda5f162" providerId="LiveId" clId="{B5E73CAC-27C2-40B2-8E16-5B2C546D1927}" dt="2019-11-11T14:58:25.871" v="20" actId="26606"/>
        <pc:sldMkLst>
          <pc:docMk/>
          <pc:sldMk cId="4063566814" sldId="279"/>
        </pc:sldMkLst>
        <pc:spChg chg="mod ord">
          <ac:chgData name="Sarah Gothard" userId="0e53f415fda5f162" providerId="LiveId" clId="{B5E73CAC-27C2-40B2-8E16-5B2C546D1927}" dt="2019-11-11T14:58:25.871" v="20" actId="26606"/>
          <ac:spMkLst>
            <pc:docMk/>
            <pc:sldMk cId="4063566814" sldId="279"/>
            <ac:spMk id="18" creationId="{4BFDA1DC-8EAC-4A5B-BCD2-23123D8999E1}"/>
          </ac:spMkLst>
        </pc:spChg>
        <pc:spChg chg="add">
          <ac:chgData name="Sarah Gothard" userId="0e53f415fda5f162" providerId="LiveId" clId="{B5E73CAC-27C2-40B2-8E16-5B2C546D1927}" dt="2019-11-11T14:58:25.871" v="20" actId="26606"/>
          <ac:spMkLst>
            <pc:docMk/>
            <pc:sldMk cId="4063566814" sldId="279"/>
            <ac:spMk id="23" creationId="{32BC26D8-82FB-445E-AA49-62A77D7C1EE0}"/>
          </ac:spMkLst>
        </pc:spChg>
        <pc:spChg chg="add">
          <ac:chgData name="Sarah Gothard" userId="0e53f415fda5f162" providerId="LiveId" clId="{B5E73CAC-27C2-40B2-8E16-5B2C546D1927}" dt="2019-11-11T14:58:25.871" v="20" actId="26606"/>
          <ac:spMkLst>
            <pc:docMk/>
            <pc:sldMk cId="4063566814" sldId="279"/>
            <ac:spMk id="25" creationId="{CB44330D-EA18-4254-AA95-EB49948539B8}"/>
          </ac:spMkLst>
        </pc:spChg>
        <pc:picChg chg="mod">
          <ac:chgData name="Sarah Gothard" userId="0e53f415fda5f162" providerId="LiveId" clId="{B5E73CAC-27C2-40B2-8E16-5B2C546D1927}" dt="2019-11-11T14:58:25.871" v="20" actId="26606"/>
          <ac:picMkLst>
            <pc:docMk/>
            <pc:sldMk cId="4063566814" sldId="279"/>
            <ac:picMk id="4" creationId="{DD5517AC-3A3B-46A2-9ADC-7264F7E7A4B5}"/>
          </ac:picMkLst>
        </pc:picChg>
      </pc:sldChg>
    </pc:docChg>
  </pc:docChgLst>
  <pc:docChgLst>
    <pc:chgData name="Sarah Gothard" userId="0e53f415fda5f162" providerId="LiveId" clId="{C1B16858-240E-45FD-B013-43F85B72BCC6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9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7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9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22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2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E4B096-797C-4ED5-B6B8-AEDCD87FB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95EB23-3EDE-4EAB-B375-F62AC1DF4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409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AFBC22-0F77-4256-951C-D54A6342B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356" y="643467"/>
            <a:ext cx="9605288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132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B3DD7-7FD1-4F16-BB29-88FACED52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161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5517AC-3A3B-46A2-9ADC-7264F7E7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04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F236F03-7DC5-4144-9ADE-D65BE0A0D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586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BD9DB1-A773-4BB0-B449-CFABA61EB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5377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B3DD7-7FD1-4F16-BB29-88FACED52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774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5517AC-3A3B-46A2-9ADC-7264F7E7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5402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CC95D8-1FFB-4E90-8303-56686E78C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2092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DA82F-15DE-49E1-851D-A0F1BFE80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405" y="643467"/>
            <a:ext cx="9523190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518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F6AD4F-499A-424C-B351-FD2CF7953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B3DD7-7FD1-4F16-BB29-88FACED52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9562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5517AC-3A3B-46A2-9ADC-7264F7E7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356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84F0EA-CCAC-47F1-AC28-4FA18518C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847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B3DD7-7FD1-4F16-BB29-88FACED52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821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5517AC-3A3B-46A2-9ADC-7264F7E7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389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000A58-851D-4AB4-AF96-81236608D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5221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94BA4A-3EE3-4259-9379-BBF1957D7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822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7B3DD7-7FD1-4F16-BB29-88FACED52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787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5517AC-3A3B-46A2-9ADC-7264F7E7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BFDA1DC-8EAC-4A5B-BCD2-23123D89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708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23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2019-11-11T14:58:25Z</dcterms:created>
  <dcterms:modified xsi:type="dcterms:W3CDTF">2019-11-11T14:58:27Z</dcterms:modified>
</cp:coreProperties>
</file>