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65" r:id="rId4"/>
    <p:sldId id="266" r:id="rId5"/>
    <p:sldId id="273" r:id="rId6"/>
    <p:sldId id="271" r:id="rId7"/>
    <p:sldId id="270" r:id="rId8"/>
    <p:sldId id="276" r:id="rId9"/>
    <p:sldId id="275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84D28-909A-45BF-AE69-7BE9D7BC4156}" v="3" dt="2021-10-17T01:48:03.161"/>
    <p1510:client id="{B86E208F-A352-4E7C-AB18-310C9AEAE60B}" v="8" dt="2021-10-17T20:13:30.724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081" autoAdjust="0"/>
  </p:normalViewPr>
  <p:slideViewPr>
    <p:cSldViewPr snapToGrid="0" showGuides="1">
      <p:cViewPr varScale="1">
        <p:scale>
          <a:sx n="66" d="100"/>
          <a:sy n="66" d="100"/>
        </p:scale>
        <p:origin x="9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B86E208F-A352-4E7C-AB18-310C9AEAE60B}"/>
    <pc:docChg chg="undo custSel addSld delSld modSld">
      <pc:chgData name="Sarah Gothard" userId="0e53f415fda5f162" providerId="LiveId" clId="{B86E208F-A352-4E7C-AB18-310C9AEAE60B}" dt="2021-10-17T20:13:30.723" v="60"/>
      <pc:docMkLst>
        <pc:docMk/>
      </pc:docMkLst>
      <pc:sldChg chg="addSp delSp modSp mod">
        <pc:chgData name="Sarah Gothard" userId="0e53f415fda5f162" providerId="LiveId" clId="{B86E208F-A352-4E7C-AB18-310C9AEAE60B}" dt="2021-10-17T20:00:46.011" v="11" actId="27614"/>
        <pc:sldMkLst>
          <pc:docMk/>
          <pc:sldMk cId="929849759" sldId="256"/>
        </pc:sldMkLst>
        <pc:spChg chg="ord">
          <ac:chgData name="Sarah Gothard" userId="0e53f415fda5f162" providerId="LiveId" clId="{B86E208F-A352-4E7C-AB18-310C9AEAE60B}" dt="2021-10-17T20:00:12.479" v="10" actId="26606"/>
          <ac:spMkLst>
            <pc:docMk/>
            <pc:sldMk cId="929849759" sldId="256"/>
            <ac:spMk id="4" creationId="{EC3D1CDD-1E40-4799-B157-A920E231DA1E}"/>
          </ac:spMkLst>
        </pc:spChg>
        <pc:spChg chg="del">
          <ac:chgData name="Sarah Gothard" userId="0e53f415fda5f162" providerId="LiveId" clId="{B86E208F-A352-4E7C-AB18-310C9AEAE60B}" dt="2021-10-17T20:00:12.479" v="10" actId="26606"/>
          <ac:spMkLst>
            <pc:docMk/>
            <pc:sldMk cId="929849759" sldId="256"/>
            <ac:spMk id="30" creationId="{32BC26D8-82FB-445E-AA49-62A77D7C1EE0}"/>
          </ac:spMkLst>
        </pc:spChg>
        <pc:spChg chg="del">
          <ac:chgData name="Sarah Gothard" userId="0e53f415fda5f162" providerId="LiveId" clId="{B86E208F-A352-4E7C-AB18-310C9AEAE60B}" dt="2021-10-17T20:00:12.479" v="10" actId="26606"/>
          <ac:spMkLst>
            <pc:docMk/>
            <pc:sldMk cId="929849759" sldId="256"/>
            <ac:spMk id="32" creationId="{CB44330D-EA18-4254-AA95-EB49948539B8}"/>
          </ac:spMkLst>
        </pc:spChg>
        <pc:spChg chg="add">
          <ac:chgData name="Sarah Gothard" userId="0e53f415fda5f162" providerId="LiveId" clId="{B86E208F-A352-4E7C-AB18-310C9AEAE60B}" dt="2021-10-17T20:00:12.479" v="10" actId="26606"/>
          <ac:spMkLst>
            <pc:docMk/>
            <pc:sldMk cId="929849759" sldId="256"/>
            <ac:spMk id="37" creationId="{32BC26D8-82FB-445E-AA49-62A77D7C1EE0}"/>
          </ac:spMkLst>
        </pc:spChg>
        <pc:spChg chg="add">
          <ac:chgData name="Sarah Gothard" userId="0e53f415fda5f162" providerId="LiveId" clId="{B86E208F-A352-4E7C-AB18-310C9AEAE60B}" dt="2021-10-17T20:00:12.479" v="10" actId="26606"/>
          <ac:spMkLst>
            <pc:docMk/>
            <pc:sldMk cId="929849759" sldId="256"/>
            <ac:spMk id="39" creationId="{CB44330D-EA18-4254-AA95-EB49948539B8}"/>
          </ac:spMkLst>
        </pc:spChg>
        <pc:picChg chg="del">
          <ac:chgData name="Sarah Gothard" userId="0e53f415fda5f162" providerId="LiveId" clId="{B86E208F-A352-4E7C-AB18-310C9AEAE60B}" dt="2021-10-17T19:56:50.924" v="0" actId="478"/>
          <ac:picMkLst>
            <pc:docMk/>
            <pc:sldMk cId="929849759" sldId="256"/>
            <ac:picMk id="3" creationId="{308FF5DF-7109-4D9A-8AB8-773EB017317E}"/>
          </ac:picMkLst>
        </pc:picChg>
        <pc:picChg chg="add mod">
          <ac:chgData name="Sarah Gothard" userId="0e53f415fda5f162" providerId="LiveId" clId="{B86E208F-A352-4E7C-AB18-310C9AEAE60B}" dt="2021-10-17T20:00:46.011" v="11" actId="27614"/>
          <ac:picMkLst>
            <pc:docMk/>
            <pc:sldMk cId="929849759" sldId="256"/>
            <ac:picMk id="5" creationId="{5DF9E68B-D3B6-4B81-9BBA-95DA0326CE52}"/>
          </ac:picMkLst>
        </pc:picChg>
      </pc:sldChg>
      <pc:sldChg chg="addSp delSp modSp mod">
        <pc:chgData name="Sarah Gothard" userId="0e53f415fda5f162" providerId="LiveId" clId="{B86E208F-A352-4E7C-AB18-310C9AEAE60B}" dt="2021-10-17T20:05:53.442" v="34" actId="26606"/>
        <pc:sldMkLst>
          <pc:docMk/>
          <pc:sldMk cId="1484998677" sldId="265"/>
        </pc:sldMkLst>
        <pc:spChg chg="ord">
          <ac:chgData name="Sarah Gothard" userId="0e53f415fda5f162" providerId="LiveId" clId="{B86E208F-A352-4E7C-AB18-310C9AEAE60B}" dt="2021-10-17T20:05:53.442" v="34" actId="26606"/>
          <ac:spMkLst>
            <pc:docMk/>
            <pc:sldMk cId="1484998677" sldId="265"/>
            <ac:spMk id="4" creationId="{FC4C520B-9410-402C-9212-B60A78E160D0}"/>
          </ac:spMkLst>
        </pc:spChg>
        <pc:spChg chg="del">
          <ac:chgData name="Sarah Gothard" userId="0e53f415fda5f162" providerId="LiveId" clId="{B86E208F-A352-4E7C-AB18-310C9AEAE60B}" dt="2021-10-17T19:59:40.674" v="8" actId="26606"/>
          <ac:spMkLst>
            <pc:docMk/>
            <pc:sldMk cId="1484998677" sldId="265"/>
            <ac:spMk id="31" creationId="{32BC26D8-82FB-445E-AA49-62A77D7C1EE0}"/>
          </ac:spMkLst>
        </pc:spChg>
        <pc:spChg chg="del">
          <ac:chgData name="Sarah Gothard" userId="0e53f415fda5f162" providerId="LiveId" clId="{B86E208F-A352-4E7C-AB18-310C9AEAE60B}" dt="2021-10-17T19:59:40.674" v="8" actId="26606"/>
          <ac:spMkLst>
            <pc:docMk/>
            <pc:sldMk cId="1484998677" sldId="265"/>
            <ac:spMk id="33" creationId="{CB44330D-EA18-4254-AA95-EB49948539B8}"/>
          </ac:spMkLst>
        </pc:spChg>
        <pc:spChg chg="add del">
          <ac:chgData name="Sarah Gothard" userId="0e53f415fda5f162" providerId="LiveId" clId="{B86E208F-A352-4E7C-AB18-310C9AEAE60B}" dt="2021-10-17T20:05:53.442" v="34" actId="26606"/>
          <ac:spMkLst>
            <pc:docMk/>
            <pc:sldMk cId="1484998677" sldId="265"/>
            <ac:spMk id="38" creationId="{32BC26D8-82FB-445E-AA49-62A77D7C1EE0}"/>
          </ac:spMkLst>
        </pc:spChg>
        <pc:spChg chg="add del">
          <ac:chgData name="Sarah Gothard" userId="0e53f415fda5f162" providerId="LiveId" clId="{B86E208F-A352-4E7C-AB18-310C9AEAE60B}" dt="2021-10-17T20:05:53.442" v="34" actId="26606"/>
          <ac:spMkLst>
            <pc:docMk/>
            <pc:sldMk cId="1484998677" sldId="265"/>
            <ac:spMk id="40" creationId="{CB44330D-EA18-4254-AA95-EB49948539B8}"/>
          </ac:spMkLst>
        </pc:spChg>
        <pc:spChg chg="add">
          <ac:chgData name="Sarah Gothard" userId="0e53f415fda5f162" providerId="LiveId" clId="{B86E208F-A352-4E7C-AB18-310C9AEAE60B}" dt="2021-10-17T20:05:53.442" v="34" actId="26606"/>
          <ac:spMkLst>
            <pc:docMk/>
            <pc:sldMk cId="1484998677" sldId="265"/>
            <ac:spMk id="45" creationId="{32BC26D8-82FB-445E-AA49-62A77D7C1EE0}"/>
          </ac:spMkLst>
        </pc:spChg>
        <pc:spChg chg="add">
          <ac:chgData name="Sarah Gothard" userId="0e53f415fda5f162" providerId="LiveId" clId="{B86E208F-A352-4E7C-AB18-310C9AEAE60B}" dt="2021-10-17T20:05:53.442" v="34" actId="26606"/>
          <ac:spMkLst>
            <pc:docMk/>
            <pc:sldMk cId="1484998677" sldId="265"/>
            <ac:spMk id="47" creationId="{CB44330D-EA18-4254-AA95-EB49948539B8}"/>
          </ac:spMkLst>
        </pc:spChg>
        <pc:picChg chg="del">
          <ac:chgData name="Sarah Gothard" userId="0e53f415fda5f162" providerId="LiveId" clId="{B86E208F-A352-4E7C-AB18-310C9AEAE60B}" dt="2021-10-17T19:56:52.281" v="1" actId="478"/>
          <ac:picMkLst>
            <pc:docMk/>
            <pc:sldMk cId="1484998677" sldId="265"/>
            <ac:picMk id="3" creationId="{A28A6F8D-1323-4C71-ABEF-CDEC79267DEC}"/>
          </ac:picMkLst>
        </pc:picChg>
        <pc:picChg chg="add del mod">
          <ac:chgData name="Sarah Gothard" userId="0e53f415fda5f162" providerId="LiveId" clId="{B86E208F-A352-4E7C-AB18-310C9AEAE60B}" dt="2021-10-17T20:05:51.402" v="32" actId="478"/>
          <ac:picMkLst>
            <pc:docMk/>
            <pc:sldMk cId="1484998677" sldId="265"/>
            <ac:picMk id="5" creationId="{15DA6C72-15F6-4AB8-88AD-671EFEA24A8F}"/>
          </ac:picMkLst>
        </pc:picChg>
        <pc:picChg chg="add mod">
          <ac:chgData name="Sarah Gothard" userId="0e53f415fda5f162" providerId="LiveId" clId="{B86E208F-A352-4E7C-AB18-310C9AEAE60B}" dt="2021-10-17T20:05:53.442" v="34" actId="26606"/>
          <ac:picMkLst>
            <pc:docMk/>
            <pc:sldMk cId="1484998677" sldId="265"/>
            <ac:picMk id="7" creationId="{E25F1F7F-2931-4988-AB96-68A1D8F2E48C}"/>
          </ac:picMkLst>
        </pc:picChg>
      </pc:sldChg>
      <pc:sldChg chg="del">
        <pc:chgData name="Sarah Gothard" userId="0e53f415fda5f162" providerId="LiveId" clId="{B86E208F-A352-4E7C-AB18-310C9AEAE60B}" dt="2021-10-17T19:56:54.104" v="2" actId="47"/>
        <pc:sldMkLst>
          <pc:docMk/>
          <pc:sldMk cId="377143493" sldId="266"/>
        </pc:sldMkLst>
      </pc:sldChg>
      <pc:sldChg chg="addSp delSp modSp add mod setBg delDesignElem">
        <pc:chgData name="Sarah Gothard" userId="0e53f415fda5f162" providerId="LiveId" clId="{B86E208F-A352-4E7C-AB18-310C9AEAE60B}" dt="2021-10-17T20:03:55.119" v="24" actId="22"/>
        <pc:sldMkLst>
          <pc:docMk/>
          <pc:sldMk cId="2590422673" sldId="266"/>
        </pc:sldMkLst>
        <pc:spChg chg="ord">
          <ac:chgData name="Sarah Gothard" userId="0e53f415fda5f162" providerId="LiveId" clId="{B86E208F-A352-4E7C-AB18-310C9AEAE60B}" dt="2021-10-17T19:58:36.683" v="6" actId="26606"/>
          <ac:spMkLst>
            <pc:docMk/>
            <pc:sldMk cId="2590422673" sldId="266"/>
            <ac:spMk id="4" creationId="{FC4C520B-9410-402C-9212-B60A78E160D0}"/>
          </ac:spMkLst>
        </pc:spChg>
        <pc:spChg chg="add">
          <ac:chgData name="Sarah Gothard" userId="0e53f415fda5f162" providerId="LiveId" clId="{B86E208F-A352-4E7C-AB18-310C9AEAE60B}" dt="2021-10-17T19:58:36.683" v="6" actId="26606"/>
          <ac:spMkLst>
            <pc:docMk/>
            <pc:sldMk cId="2590422673" sldId="266"/>
            <ac:spMk id="9" creationId="{32BC26D8-82FB-445E-AA49-62A77D7C1EE0}"/>
          </ac:spMkLst>
        </pc:spChg>
        <pc:spChg chg="add">
          <ac:chgData name="Sarah Gothard" userId="0e53f415fda5f162" providerId="LiveId" clId="{B86E208F-A352-4E7C-AB18-310C9AEAE60B}" dt="2021-10-17T19:58:36.683" v="6" actId="26606"/>
          <ac:spMkLst>
            <pc:docMk/>
            <pc:sldMk cId="2590422673" sldId="266"/>
            <ac:spMk id="11" creationId="{CB44330D-EA18-4254-AA95-EB49948539B8}"/>
          </ac:spMkLst>
        </pc:spChg>
        <pc:spChg chg="del">
          <ac:chgData name="Sarah Gothard" userId="0e53f415fda5f162" providerId="LiveId" clId="{B86E208F-A352-4E7C-AB18-310C9AEAE60B}" dt="2021-10-17T19:56:55.373" v="4"/>
          <ac:spMkLst>
            <pc:docMk/>
            <pc:sldMk cId="2590422673" sldId="266"/>
            <ac:spMk id="31" creationId="{32BC26D8-82FB-445E-AA49-62A77D7C1EE0}"/>
          </ac:spMkLst>
        </pc:spChg>
        <pc:spChg chg="del">
          <ac:chgData name="Sarah Gothard" userId="0e53f415fda5f162" providerId="LiveId" clId="{B86E208F-A352-4E7C-AB18-310C9AEAE60B}" dt="2021-10-17T19:56:55.373" v="4"/>
          <ac:spMkLst>
            <pc:docMk/>
            <pc:sldMk cId="2590422673" sldId="266"/>
            <ac:spMk id="33" creationId="{CB44330D-EA18-4254-AA95-EB49948539B8}"/>
          </ac:spMkLst>
        </pc:spChg>
        <pc:picChg chg="add mod">
          <ac:chgData name="Sarah Gothard" userId="0e53f415fda5f162" providerId="LiveId" clId="{B86E208F-A352-4E7C-AB18-310C9AEAE60B}" dt="2021-10-17T19:58:36.683" v="6" actId="26606"/>
          <ac:picMkLst>
            <pc:docMk/>
            <pc:sldMk cId="2590422673" sldId="266"/>
            <ac:picMk id="3" creationId="{88F19935-A7BC-4050-9C8B-BA491EF93673}"/>
          </ac:picMkLst>
        </pc:picChg>
        <pc:picChg chg="add del">
          <ac:chgData name="Sarah Gothard" userId="0e53f415fda5f162" providerId="LiveId" clId="{B86E208F-A352-4E7C-AB18-310C9AEAE60B}" dt="2021-10-17T20:03:55.119" v="24" actId="22"/>
          <ac:picMkLst>
            <pc:docMk/>
            <pc:sldMk cId="2590422673" sldId="266"/>
            <ac:picMk id="6" creationId="{CA88005D-D1B3-4539-8F76-D36D770A72F3}"/>
          </ac:picMkLst>
        </pc:picChg>
      </pc:sldChg>
      <pc:sldChg chg="del">
        <pc:chgData name="Sarah Gothard" userId="0e53f415fda5f162" providerId="LiveId" clId="{B86E208F-A352-4E7C-AB18-310C9AEAE60B}" dt="2021-10-17T19:56:54.104" v="2" actId="47"/>
        <pc:sldMkLst>
          <pc:docMk/>
          <pc:sldMk cId="1647831988" sldId="267"/>
        </pc:sldMkLst>
      </pc:sldChg>
      <pc:sldChg chg="addSp delSp modSp new mod modTransition setBg">
        <pc:chgData name="Sarah Gothard" userId="0e53f415fda5f162" providerId="LiveId" clId="{B86E208F-A352-4E7C-AB18-310C9AEAE60B}" dt="2021-10-17T20:00:52.141" v="15"/>
        <pc:sldMkLst>
          <pc:docMk/>
          <pc:sldMk cId="4260440453" sldId="267"/>
        </pc:sldMkLst>
        <pc:spChg chg="del">
          <ac:chgData name="Sarah Gothard" userId="0e53f415fda5f162" providerId="LiveId" clId="{B86E208F-A352-4E7C-AB18-310C9AEAE60B}" dt="2021-10-17T20:00:50.029" v="14" actId="26606"/>
          <ac:spMkLst>
            <pc:docMk/>
            <pc:sldMk cId="4260440453" sldId="267"/>
            <ac:spMk id="2" creationId="{E345690B-299D-421B-BA75-2A7AF562A7C7}"/>
          </ac:spMkLst>
        </pc:spChg>
        <pc:spChg chg="del">
          <ac:chgData name="Sarah Gothard" userId="0e53f415fda5f162" providerId="LiveId" clId="{B86E208F-A352-4E7C-AB18-310C9AEAE60B}" dt="2021-10-17T20:00:50.029" v="14" actId="26606"/>
          <ac:spMkLst>
            <pc:docMk/>
            <pc:sldMk cId="4260440453" sldId="267"/>
            <ac:spMk id="3" creationId="{30D7A2FB-3D57-4E51-B752-A8FC5DD29B06}"/>
          </ac:spMkLst>
        </pc:spChg>
        <pc:spChg chg="mod ord">
          <ac:chgData name="Sarah Gothard" userId="0e53f415fda5f162" providerId="LiveId" clId="{B86E208F-A352-4E7C-AB18-310C9AEAE60B}" dt="2021-10-17T20:00:50.029" v="14" actId="26606"/>
          <ac:spMkLst>
            <pc:docMk/>
            <pc:sldMk cId="4260440453" sldId="267"/>
            <ac:spMk id="4" creationId="{0C5867CC-AD83-423F-A4C3-3EBE1B9EB2AE}"/>
          </ac:spMkLst>
        </pc:spChg>
        <pc:spChg chg="add">
          <ac:chgData name="Sarah Gothard" userId="0e53f415fda5f162" providerId="LiveId" clId="{B86E208F-A352-4E7C-AB18-310C9AEAE60B}" dt="2021-10-17T20:00:50.029" v="14" actId="26606"/>
          <ac:spMkLst>
            <pc:docMk/>
            <pc:sldMk cId="4260440453" sldId="267"/>
            <ac:spMk id="11" creationId="{32BC26D8-82FB-445E-AA49-62A77D7C1EE0}"/>
          </ac:spMkLst>
        </pc:spChg>
        <pc:spChg chg="add">
          <ac:chgData name="Sarah Gothard" userId="0e53f415fda5f162" providerId="LiveId" clId="{B86E208F-A352-4E7C-AB18-310C9AEAE60B}" dt="2021-10-17T20:00:50.029" v="14" actId="26606"/>
          <ac:spMkLst>
            <pc:docMk/>
            <pc:sldMk cId="4260440453" sldId="267"/>
            <ac:spMk id="13" creationId="{CB44330D-EA18-4254-AA95-EB49948539B8}"/>
          </ac:spMkLst>
        </pc:spChg>
        <pc:picChg chg="add mod">
          <ac:chgData name="Sarah Gothard" userId="0e53f415fda5f162" providerId="LiveId" clId="{B86E208F-A352-4E7C-AB18-310C9AEAE60B}" dt="2021-10-17T20:00:50.029" v="14" actId="26606"/>
          <ac:picMkLst>
            <pc:docMk/>
            <pc:sldMk cId="4260440453" sldId="267"/>
            <ac:picMk id="6" creationId="{61D32CF9-CE18-421C-8895-2F9FBD50F035}"/>
          </ac:picMkLst>
        </pc:picChg>
      </pc:sldChg>
      <pc:sldChg chg="add del">
        <pc:chgData name="Sarah Gothard" userId="0e53f415fda5f162" providerId="LiveId" clId="{B86E208F-A352-4E7C-AB18-310C9AEAE60B}" dt="2021-10-17T20:02:30.575" v="18" actId="47"/>
        <pc:sldMkLst>
          <pc:docMk/>
          <pc:sldMk cId="1686974040" sldId="268"/>
        </pc:sldMkLst>
      </pc:sldChg>
      <pc:sldChg chg="del">
        <pc:chgData name="Sarah Gothard" userId="0e53f415fda5f162" providerId="LiveId" clId="{B86E208F-A352-4E7C-AB18-310C9AEAE60B}" dt="2021-10-17T19:56:54.104" v="2" actId="47"/>
        <pc:sldMkLst>
          <pc:docMk/>
          <pc:sldMk cId="4176215646" sldId="268"/>
        </pc:sldMkLst>
      </pc:sldChg>
      <pc:sldChg chg="del">
        <pc:chgData name="Sarah Gothard" userId="0e53f415fda5f162" providerId="LiveId" clId="{B86E208F-A352-4E7C-AB18-310C9AEAE60B}" dt="2021-10-17T19:56:54.104" v="2" actId="47"/>
        <pc:sldMkLst>
          <pc:docMk/>
          <pc:sldMk cId="290988175" sldId="269"/>
        </pc:sldMkLst>
      </pc:sldChg>
      <pc:sldChg chg="add del">
        <pc:chgData name="Sarah Gothard" userId="0e53f415fda5f162" providerId="LiveId" clId="{B86E208F-A352-4E7C-AB18-310C9AEAE60B}" dt="2021-10-17T20:08:41.809" v="47" actId="47"/>
        <pc:sldMkLst>
          <pc:docMk/>
          <pc:sldMk cId="897364650" sldId="269"/>
        </pc:sldMkLst>
      </pc:sldChg>
      <pc:sldChg chg="addSp delSp modSp new mod modTransition setBg">
        <pc:chgData name="Sarah Gothard" userId="0e53f415fda5f162" providerId="LiveId" clId="{B86E208F-A352-4E7C-AB18-310C9AEAE60B}" dt="2021-10-17T20:03:15.328" v="22"/>
        <pc:sldMkLst>
          <pc:docMk/>
          <pc:sldMk cId="710024628" sldId="270"/>
        </pc:sldMkLst>
        <pc:spChg chg="del">
          <ac:chgData name="Sarah Gothard" userId="0e53f415fda5f162" providerId="LiveId" clId="{B86E208F-A352-4E7C-AB18-310C9AEAE60B}" dt="2021-10-17T20:03:12.821" v="21" actId="26606"/>
          <ac:spMkLst>
            <pc:docMk/>
            <pc:sldMk cId="710024628" sldId="270"/>
            <ac:spMk id="2" creationId="{333D195A-8593-4D2F-A040-9399BF964CDB}"/>
          </ac:spMkLst>
        </pc:spChg>
        <pc:spChg chg="del">
          <ac:chgData name="Sarah Gothard" userId="0e53f415fda5f162" providerId="LiveId" clId="{B86E208F-A352-4E7C-AB18-310C9AEAE60B}" dt="2021-10-17T20:03:12.821" v="21" actId="26606"/>
          <ac:spMkLst>
            <pc:docMk/>
            <pc:sldMk cId="710024628" sldId="270"/>
            <ac:spMk id="3" creationId="{5ED1FB7B-8560-4CE0-AB24-9202D2948BDF}"/>
          </ac:spMkLst>
        </pc:spChg>
        <pc:spChg chg="mod ord">
          <ac:chgData name="Sarah Gothard" userId="0e53f415fda5f162" providerId="LiveId" clId="{B86E208F-A352-4E7C-AB18-310C9AEAE60B}" dt="2021-10-17T20:03:12.821" v="21" actId="26606"/>
          <ac:spMkLst>
            <pc:docMk/>
            <pc:sldMk cId="710024628" sldId="270"/>
            <ac:spMk id="4" creationId="{AA4D2E31-3C48-419B-B535-CBEBE6FCA815}"/>
          </ac:spMkLst>
        </pc:spChg>
        <pc:spChg chg="add">
          <ac:chgData name="Sarah Gothard" userId="0e53f415fda5f162" providerId="LiveId" clId="{B86E208F-A352-4E7C-AB18-310C9AEAE60B}" dt="2021-10-17T20:03:12.821" v="21" actId="26606"/>
          <ac:spMkLst>
            <pc:docMk/>
            <pc:sldMk cId="710024628" sldId="270"/>
            <ac:spMk id="11" creationId="{32BC26D8-82FB-445E-AA49-62A77D7C1EE0}"/>
          </ac:spMkLst>
        </pc:spChg>
        <pc:spChg chg="add">
          <ac:chgData name="Sarah Gothard" userId="0e53f415fda5f162" providerId="LiveId" clId="{B86E208F-A352-4E7C-AB18-310C9AEAE60B}" dt="2021-10-17T20:03:12.821" v="21" actId="26606"/>
          <ac:spMkLst>
            <pc:docMk/>
            <pc:sldMk cId="710024628" sldId="270"/>
            <ac:spMk id="13" creationId="{CB44330D-EA18-4254-AA95-EB49948539B8}"/>
          </ac:spMkLst>
        </pc:spChg>
        <pc:picChg chg="add mod">
          <ac:chgData name="Sarah Gothard" userId="0e53f415fda5f162" providerId="LiveId" clId="{B86E208F-A352-4E7C-AB18-310C9AEAE60B}" dt="2021-10-17T20:03:12.821" v="21" actId="26606"/>
          <ac:picMkLst>
            <pc:docMk/>
            <pc:sldMk cId="710024628" sldId="270"/>
            <ac:picMk id="6" creationId="{4F9DF523-ACA6-432F-A444-C5DFC5AAC292}"/>
          </ac:picMkLst>
        </pc:picChg>
      </pc:sldChg>
      <pc:sldChg chg="del">
        <pc:chgData name="Sarah Gothard" userId="0e53f415fda5f162" providerId="LiveId" clId="{B86E208F-A352-4E7C-AB18-310C9AEAE60B}" dt="2021-10-17T19:56:54.104" v="2" actId="47"/>
        <pc:sldMkLst>
          <pc:docMk/>
          <pc:sldMk cId="3759965543" sldId="270"/>
        </pc:sldMkLst>
      </pc:sldChg>
      <pc:sldChg chg="del">
        <pc:chgData name="Sarah Gothard" userId="0e53f415fda5f162" providerId="LiveId" clId="{B86E208F-A352-4E7C-AB18-310C9AEAE60B}" dt="2021-10-17T19:56:54.104" v="2" actId="47"/>
        <pc:sldMkLst>
          <pc:docMk/>
          <pc:sldMk cId="1074208607" sldId="271"/>
        </pc:sldMkLst>
      </pc:sldChg>
      <pc:sldChg chg="addSp delSp modSp new mod modTransition setBg">
        <pc:chgData name="Sarah Gothard" userId="0e53f415fda5f162" providerId="LiveId" clId="{B86E208F-A352-4E7C-AB18-310C9AEAE60B}" dt="2021-10-17T20:06:52.576" v="37" actId="26606"/>
        <pc:sldMkLst>
          <pc:docMk/>
          <pc:sldMk cId="1637748586" sldId="271"/>
        </pc:sldMkLst>
        <pc:spChg chg="del">
          <ac:chgData name="Sarah Gothard" userId="0e53f415fda5f162" providerId="LiveId" clId="{B86E208F-A352-4E7C-AB18-310C9AEAE60B}" dt="2021-10-17T20:04:01.836" v="27" actId="26606"/>
          <ac:spMkLst>
            <pc:docMk/>
            <pc:sldMk cId="1637748586" sldId="271"/>
            <ac:spMk id="2" creationId="{8F15FB1B-1F2E-4A71-96F9-B7CAB166E5ED}"/>
          </ac:spMkLst>
        </pc:spChg>
        <pc:spChg chg="del">
          <ac:chgData name="Sarah Gothard" userId="0e53f415fda5f162" providerId="LiveId" clId="{B86E208F-A352-4E7C-AB18-310C9AEAE60B}" dt="2021-10-17T20:04:01.836" v="27" actId="26606"/>
          <ac:spMkLst>
            <pc:docMk/>
            <pc:sldMk cId="1637748586" sldId="271"/>
            <ac:spMk id="3" creationId="{970E7ABA-FC6F-4012-8324-7899BA20E741}"/>
          </ac:spMkLst>
        </pc:spChg>
        <pc:spChg chg="mod ord">
          <ac:chgData name="Sarah Gothard" userId="0e53f415fda5f162" providerId="LiveId" clId="{B86E208F-A352-4E7C-AB18-310C9AEAE60B}" dt="2021-10-17T20:06:52.576" v="37" actId="26606"/>
          <ac:spMkLst>
            <pc:docMk/>
            <pc:sldMk cId="1637748586" sldId="271"/>
            <ac:spMk id="4" creationId="{2F742180-D4BD-4649-A71C-746EF8DEFE5A}"/>
          </ac:spMkLst>
        </pc:spChg>
        <pc:spChg chg="add del mod">
          <ac:chgData name="Sarah Gothard" userId="0e53f415fda5f162" providerId="LiveId" clId="{B86E208F-A352-4E7C-AB18-310C9AEAE60B}" dt="2021-10-17T20:06:52.576" v="37" actId="26606"/>
          <ac:spMkLst>
            <pc:docMk/>
            <pc:sldMk cId="1637748586" sldId="271"/>
            <ac:spMk id="8" creationId="{ABE637AA-1846-42BE-9F9B-ABCCC1652738}"/>
          </ac:spMkLst>
        </pc:spChg>
        <pc:spChg chg="add del">
          <ac:chgData name="Sarah Gothard" userId="0e53f415fda5f162" providerId="LiveId" clId="{B86E208F-A352-4E7C-AB18-310C9AEAE60B}" dt="2021-10-17T20:06:52.576" v="37" actId="26606"/>
          <ac:spMkLst>
            <pc:docMk/>
            <pc:sldMk cId="1637748586" sldId="271"/>
            <ac:spMk id="11" creationId="{32BC26D8-82FB-445E-AA49-62A77D7C1EE0}"/>
          </ac:spMkLst>
        </pc:spChg>
        <pc:spChg chg="add del">
          <ac:chgData name="Sarah Gothard" userId="0e53f415fda5f162" providerId="LiveId" clId="{B86E208F-A352-4E7C-AB18-310C9AEAE60B}" dt="2021-10-17T20:06:52.576" v="37" actId="26606"/>
          <ac:spMkLst>
            <pc:docMk/>
            <pc:sldMk cId="1637748586" sldId="271"/>
            <ac:spMk id="13" creationId="{CB44330D-EA18-4254-AA95-EB49948539B8}"/>
          </ac:spMkLst>
        </pc:spChg>
        <pc:spChg chg="add">
          <ac:chgData name="Sarah Gothard" userId="0e53f415fda5f162" providerId="LiveId" clId="{B86E208F-A352-4E7C-AB18-310C9AEAE60B}" dt="2021-10-17T20:06:52.576" v="37" actId="26606"/>
          <ac:spMkLst>
            <pc:docMk/>
            <pc:sldMk cId="1637748586" sldId="271"/>
            <ac:spMk id="18" creationId="{32BC26D8-82FB-445E-AA49-62A77D7C1EE0}"/>
          </ac:spMkLst>
        </pc:spChg>
        <pc:spChg chg="add">
          <ac:chgData name="Sarah Gothard" userId="0e53f415fda5f162" providerId="LiveId" clId="{B86E208F-A352-4E7C-AB18-310C9AEAE60B}" dt="2021-10-17T20:06:52.576" v="37" actId="26606"/>
          <ac:spMkLst>
            <pc:docMk/>
            <pc:sldMk cId="1637748586" sldId="271"/>
            <ac:spMk id="20" creationId="{CB44330D-EA18-4254-AA95-EB49948539B8}"/>
          </ac:spMkLst>
        </pc:spChg>
        <pc:picChg chg="add del mod">
          <ac:chgData name="Sarah Gothard" userId="0e53f415fda5f162" providerId="LiveId" clId="{B86E208F-A352-4E7C-AB18-310C9AEAE60B}" dt="2021-10-17T20:06:50.514" v="35" actId="478"/>
          <ac:picMkLst>
            <pc:docMk/>
            <pc:sldMk cId="1637748586" sldId="271"/>
            <ac:picMk id="6" creationId="{E9B2C743-BB9B-45B2-9DB5-E425683B913D}"/>
          </ac:picMkLst>
        </pc:picChg>
        <pc:picChg chg="add mod">
          <ac:chgData name="Sarah Gothard" userId="0e53f415fda5f162" providerId="LiveId" clId="{B86E208F-A352-4E7C-AB18-310C9AEAE60B}" dt="2021-10-17T20:06:52.576" v="37" actId="26606"/>
          <ac:picMkLst>
            <pc:docMk/>
            <pc:sldMk cId="1637748586" sldId="271"/>
            <ac:picMk id="10" creationId="{A651CE43-D5CD-47C9-B891-304403156D15}"/>
          </ac:picMkLst>
        </pc:picChg>
      </pc:sldChg>
      <pc:sldChg chg="del">
        <pc:chgData name="Sarah Gothard" userId="0e53f415fda5f162" providerId="LiveId" clId="{B86E208F-A352-4E7C-AB18-310C9AEAE60B}" dt="2021-10-17T19:56:54.104" v="2" actId="47"/>
        <pc:sldMkLst>
          <pc:docMk/>
          <pc:sldMk cId="228152291" sldId="272"/>
        </pc:sldMkLst>
      </pc:sldChg>
      <pc:sldChg chg="addSp delSp modSp new del mod setBg">
        <pc:chgData name="Sarah Gothard" userId="0e53f415fda5f162" providerId="LiveId" clId="{B86E208F-A352-4E7C-AB18-310C9AEAE60B}" dt="2021-10-17T20:07:59.613" v="44" actId="47"/>
        <pc:sldMkLst>
          <pc:docMk/>
          <pc:sldMk cId="2935668343" sldId="272"/>
        </pc:sldMkLst>
        <pc:spChg chg="del">
          <ac:chgData name="Sarah Gothard" userId="0e53f415fda5f162" providerId="LiveId" clId="{B86E208F-A352-4E7C-AB18-310C9AEAE60B}" dt="2021-10-17T20:05:11.332" v="31" actId="26606"/>
          <ac:spMkLst>
            <pc:docMk/>
            <pc:sldMk cId="2935668343" sldId="272"/>
            <ac:spMk id="2" creationId="{A9FAC0AD-598F-4C26-A5E0-5B13B0088373}"/>
          </ac:spMkLst>
        </pc:spChg>
        <pc:spChg chg="del">
          <ac:chgData name="Sarah Gothard" userId="0e53f415fda5f162" providerId="LiveId" clId="{B86E208F-A352-4E7C-AB18-310C9AEAE60B}" dt="2021-10-17T20:05:11.332" v="31" actId="26606"/>
          <ac:spMkLst>
            <pc:docMk/>
            <pc:sldMk cId="2935668343" sldId="272"/>
            <ac:spMk id="3" creationId="{176ECA7E-5FE7-4678-9A89-F50463DE28C2}"/>
          </ac:spMkLst>
        </pc:spChg>
        <pc:spChg chg="mod ord">
          <ac:chgData name="Sarah Gothard" userId="0e53f415fda5f162" providerId="LiveId" clId="{B86E208F-A352-4E7C-AB18-310C9AEAE60B}" dt="2021-10-17T20:05:11.332" v="31" actId="26606"/>
          <ac:spMkLst>
            <pc:docMk/>
            <pc:sldMk cId="2935668343" sldId="272"/>
            <ac:spMk id="4" creationId="{4F814B4B-4AD5-47C8-9A09-D8D71FE1315C}"/>
          </ac:spMkLst>
        </pc:spChg>
        <pc:spChg chg="add">
          <ac:chgData name="Sarah Gothard" userId="0e53f415fda5f162" providerId="LiveId" clId="{B86E208F-A352-4E7C-AB18-310C9AEAE60B}" dt="2021-10-17T20:05:11.332" v="31" actId="26606"/>
          <ac:spMkLst>
            <pc:docMk/>
            <pc:sldMk cId="2935668343" sldId="272"/>
            <ac:spMk id="11" creationId="{32BC26D8-82FB-445E-AA49-62A77D7C1EE0}"/>
          </ac:spMkLst>
        </pc:spChg>
        <pc:spChg chg="add">
          <ac:chgData name="Sarah Gothard" userId="0e53f415fda5f162" providerId="LiveId" clId="{B86E208F-A352-4E7C-AB18-310C9AEAE60B}" dt="2021-10-17T20:05:11.332" v="31" actId="26606"/>
          <ac:spMkLst>
            <pc:docMk/>
            <pc:sldMk cId="2935668343" sldId="272"/>
            <ac:spMk id="13" creationId="{CB44330D-EA18-4254-AA95-EB49948539B8}"/>
          </ac:spMkLst>
        </pc:spChg>
        <pc:picChg chg="add mod">
          <ac:chgData name="Sarah Gothard" userId="0e53f415fda5f162" providerId="LiveId" clId="{B86E208F-A352-4E7C-AB18-310C9AEAE60B}" dt="2021-10-17T20:05:11.332" v="31" actId="26606"/>
          <ac:picMkLst>
            <pc:docMk/>
            <pc:sldMk cId="2935668343" sldId="272"/>
            <ac:picMk id="6" creationId="{EBA10F8E-7D58-4AA7-A043-CFF41A122AA5}"/>
          </ac:picMkLst>
        </pc:picChg>
      </pc:sldChg>
      <pc:sldChg chg="addSp delSp modSp new mod modTransition setBg">
        <pc:chgData name="Sarah Gothard" userId="0e53f415fda5f162" providerId="LiveId" clId="{B86E208F-A352-4E7C-AB18-310C9AEAE60B}" dt="2021-10-17T20:07:52.477" v="43"/>
        <pc:sldMkLst>
          <pc:docMk/>
          <pc:sldMk cId="4246304693" sldId="273"/>
        </pc:sldMkLst>
        <pc:spChg chg="del">
          <ac:chgData name="Sarah Gothard" userId="0e53f415fda5f162" providerId="LiveId" clId="{B86E208F-A352-4E7C-AB18-310C9AEAE60B}" dt="2021-10-17T20:07:48.711" v="42" actId="26606"/>
          <ac:spMkLst>
            <pc:docMk/>
            <pc:sldMk cId="4246304693" sldId="273"/>
            <ac:spMk id="2" creationId="{713E4388-F898-48BC-B1BE-998CF5E57771}"/>
          </ac:spMkLst>
        </pc:spChg>
        <pc:spChg chg="del">
          <ac:chgData name="Sarah Gothard" userId="0e53f415fda5f162" providerId="LiveId" clId="{B86E208F-A352-4E7C-AB18-310C9AEAE60B}" dt="2021-10-17T20:07:48.711" v="42" actId="26606"/>
          <ac:spMkLst>
            <pc:docMk/>
            <pc:sldMk cId="4246304693" sldId="273"/>
            <ac:spMk id="3" creationId="{CBC720FA-629C-4AA6-8A93-E8A57787450F}"/>
          </ac:spMkLst>
        </pc:spChg>
        <pc:spChg chg="mod ord">
          <ac:chgData name="Sarah Gothard" userId="0e53f415fda5f162" providerId="LiveId" clId="{B86E208F-A352-4E7C-AB18-310C9AEAE60B}" dt="2021-10-17T20:07:48.711" v="42" actId="26606"/>
          <ac:spMkLst>
            <pc:docMk/>
            <pc:sldMk cId="4246304693" sldId="273"/>
            <ac:spMk id="4" creationId="{96E93500-C095-46D8-AF75-8647C91903F1}"/>
          </ac:spMkLst>
        </pc:spChg>
        <pc:spChg chg="add">
          <ac:chgData name="Sarah Gothard" userId="0e53f415fda5f162" providerId="LiveId" clId="{B86E208F-A352-4E7C-AB18-310C9AEAE60B}" dt="2021-10-17T20:07:48.711" v="42" actId="26606"/>
          <ac:spMkLst>
            <pc:docMk/>
            <pc:sldMk cId="4246304693" sldId="273"/>
            <ac:spMk id="13" creationId="{32BC26D8-82FB-445E-AA49-62A77D7C1EE0}"/>
          </ac:spMkLst>
        </pc:spChg>
        <pc:spChg chg="add">
          <ac:chgData name="Sarah Gothard" userId="0e53f415fda5f162" providerId="LiveId" clId="{B86E208F-A352-4E7C-AB18-310C9AEAE60B}" dt="2021-10-17T20:07:48.711" v="42" actId="26606"/>
          <ac:spMkLst>
            <pc:docMk/>
            <pc:sldMk cId="4246304693" sldId="273"/>
            <ac:spMk id="15" creationId="{CB44330D-EA18-4254-AA95-EB49948539B8}"/>
          </ac:spMkLst>
        </pc:spChg>
        <pc:picChg chg="add del">
          <ac:chgData name="Sarah Gothard" userId="0e53f415fda5f162" providerId="LiveId" clId="{B86E208F-A352-4E7C-AB18-310C9AEAE60B}" dt="2021-10-17T20:07:29.965" v="40" actId="22"/>
          <ac:picMkLst>
            <pc:docMk/>
            <pc:sldMk cId="4246304693" sldId="273"/>
            <ac:picMk id="6" creationId="{F5D81691-DD26-4B1B-B895-BB49150290F1}"/>
          </ac:picMkLst>
        </pc:picChg>
        <pc:picChg chg="add mod">
          <ac:chgData name="Sarah Gothard" userId="0e53f415fda5f162" providerId="LiveId" clId="{B86E208F-A352-4E7C-AB18-310C9AEAE60B}" dt="2021-10-17T20:07:48.711" v="42" actId="26606"/>
          <ac:picMkLst>
            <pc:docMk/>
            <pc:sldMk cId="4246304693" sldId="273"/>
            <ac:picMk id="8" creationId="{5DEF8BCC-3CA4-4BF2-B08E-B867E5D22C4E}"/>
          </ac:picMkLst>
        </pc:picChg>
      </pc:sldChg>
      <pc:sldChg chg="addSp delSp add mod setBg delDesignElem">
        <pc:chgData name="Sarah Gothard" userId="0e53f415fda5f162" providerId="LiveId" clId="{B86E208F-A352-4E7C-AB18-310C9AEAE60B}" dt="2021-10-17T20:08:47.139" v="48" actId="26606"/>
        <pc:sldMkLst>
          <pc:docMk/>
          <pc:sldMk cId="3726413490" sldId="274"/>
        </pc:sldMkLst>
        <pc:spChg chg="add">
          <ac:chgData name="Sarah Gothard" userId="0e53f415fda5f162" providerId="LiveId" clId="{B86E208F-A352-4E7C-AB18-310C9AEAE60B}" dt="2021-10-17T20:08:47.139" v="48" actId="26606"/>
          <ac:spMkLst>
            <pc:docMk/>
            <pc:sldMk cId="3726413490" sldId="274"/>
            <ac:spMk id="8" creationId="{32BC26D8-82FB-445E-AA49-62A77D7C1EE0}"/>
          </ac:spMkLst>
        </pc:spChg>
        <pc:spChg chg="add">
          <ac:chgData name="Sarah Gothard" userId="0e53f415fda5f162" providerId="LiveId" clId="{B86E208F-A352-4E7C-AB18-310C9AEAE60B}" dt="2021-10-17T20:08:47.139" v="48" actId="26606"/>
          <ac:spMkLst>
            <pc:docMk/>
            <pc:sldMk cId="3726413490" sldId="274"/>
            <ac:spMk id="9" creationId="{CB44330D-EA18-4254-AA95-EB49948539B8}"/>
          </ac:spMkLst>
        </pc:spChg>
        <pc:spChg chg="del">
          <ac:chgData name="Sarah Gothard" userId="0e53f415fda5f162" providerId="LiveId" clId="{B86E208F-A352-4E7C-AB18-310C9AEAE60B}" dt="2021-10-17T20:08:40.105" v="46"/>
          <ac:spMkLst>
            <pc:docMk/>
            <pc:sldMk cId="3726413490" sldId="274"/>
            <ac:spMk id="11" creationId="{32BC26D8-82FB-445E-AA49-62A77D7C1EE0}"/>
          </ac:spMkLst>
        </pc:spChg>
        <pc:spChg chg="del">
          <ac:chgData name="Sarah Gothard" userId="0e53f415fda5f162" providerId="LiveId" clId="{B86E208F-A352-4E7C-AB18-310C9AEAE60B}" dt="2021-10-17T20:08:40.105" v="46"/>
          <ac:spMkLst>
            <pc:docMk/>
            <pc:sldMk cId="3726413490" sldId="274"/>
            <ac:spMk id="13" creationId="{CB44330D-EA18-4254-AA95-EB49948539B8}"/>
          </ac:spMkLst>
        </pc:spChg>
      </pc:sldChg>
      <pc:sldChg chg="addSp delSp modSp new mod modTransition setBg">
        <pc:chgData name="Sarah Gothard" userId="0e53f415fda5f162" providerId="LiveId" clId="{B86E208F-A352-4E7C-AB18-310C9AEAE60B}" dt="2021-10-17T20:10:13.851" v="54"/>
        <pc:sldMkLst>
          <pc:docMk/>
          <pc:sldMk cId="3615501852" sldId="275"/>
        </pc:sldMkLst>
        <pc:spChg chg="del">
          <ac:chgData name="Sarah Gothard" userId="0e53f415fda5f162" providerId="LiveId" clId="{B86E208F-A352-4E7C-AB18-310C9AEAE60B}" dt="2021-10-17T20:10:11.049" v="53" actId="26606"/>
          <ac:spMkLst>
            <pc:docMk/>
            <pc:sldMk cId="3615501852" sldId="275"/>
            <ac:spMk id="2" creationId="{E851365B-08E9-428F-9F19-8A732E6DA121}"/>
          </ac:spMkLst>
        </pc:spChg>
        <pc:spChg chg="del">
          <ac:chgData name="Sarah Gothard" userId="0e53f415fda5f162" providerId="LiveId" clId="{B86E208F-A352-4E7C-AB18-310C9AEAE60B}" dt="2021-10-17T20:10:11.049" v="53" actId="26606"/>
          <ac:spMkLst>
            <pc:docMk/>
            <pc:sldMk cId="3615501852" sldId="275"/>
            <ac:spMk id="3" creationId="{BFBE70E0-E56D-4B21-B166-66D685F52101}"/>
          </ac:spMkLst>
        </pc:spChg>
        <pc:spChg chg="mod ord">
          <ac:chgData name="Sarah Gothard" userId="0e53f415fda5f162" providerId="LiveId" clId="{B86E208F-A352-4E7C-AB18-310C9AEAE60B}" dt="2021-10-17T20:10:11.049" v="53" actId="26606"/>
          <ac:spMkLst>
            <pc:docMk/>
            <pc:sldMk cId="3615501852" sldId="275"/>
            <ac:spMk id="4" creationId="{5541D9E7-64C8-46B0-BA90-B346BF2F5E97}"/>
          </ac:spMkLst>
        </pc:spChg>
        <pc:spChg chg="add">
          <ac:chgData name="Sarah Gothard" userId="0e53f415fda5f162" providerId="LiveId" clId="{B86E208F-A352-4E7C-AB18-310C9AEAE60B}" dt="2021-10-17T20:10:11.049" v="53" actId="26606"/>
          <ac:spMkLst>
            <pc:docMk/>
            <pc:sldMk cId="3615501852" sldId="275"/>
            <ac:spMk id="13" creationId="{32BC26D8-82FB-445E-AA49-62A77D7C1EE0}"/>
          </ac:spMkLst>
        </pc:spChg>
        <pc:spChg chg="add">
          <ac:chgData name="Sarah Gothard" userId="0e53f415fda5f162" providerId="LiveId" clId="{B86E208F-A352-4E7C-AB18-310C9AEAE60B}" dt="2021-10-17T20:10:11.049" v="53" actId="26606"/>
          <ac:spMkLst>
            <pc:docMk/>
            <pc:sldMk cId="3615501852" sldId="275"/>
            <ac:spMk id="15" creationId="{CB44330D-EA18-4254-AA95-EB49948539B8}"/>
          </ac:spMkLst>
        </pc:spChg>
        <pc:picChg chg="add del">
          <ac:chgData name="Sarah Gothard" userId="0e53f415fda5f162" providerId="LiveId" clId="{B86E208F-A352-4E7C-AB18-310C9AEAE60B}" dt="2021-10-17T20:10:08.379" v="51" actId="478"/>
          <ac:picMkLst>
            <pc:docMk/>
            <pc:sldMk cId="3615501852" sldId="275"/>
            <ac:picMk id="6" creationId="{B6A00487-9E9B-41C9-BD7D-9AF824E75BAD}"/>
          </ac:picMkLst>
        </pc:picChg>
        <pc:picChg chg="add mod">
          <ac:chgData name="Sarah Gothard" userId="0e53f415fda5f162" providerId="LiveId" clId="{B86E208F-A352-4E7C-AB18-310C9AEAE60B}" dt="2021-10-17T20:10:11.049" v="53" actId="26606"/>
          <ac:picMkLst>
            <pc:docMk/>
            <pc:sldMk cId="3615501852" sldId="275"/>
            <ac:picMk id="8" creationId="{F14612F8-5DE5-44E1-884F-D87A61624213}"/>
          </ac:picMkLst>
        </pc:picChg>
      </pc:sldChg>
      <pc:sldChg chg="addSp delSp modSp new mod modTransition setBg">
        <pc:chgData name="Sarah Gothard" userId="0e53f415fda5f162" providerId="LiveId" clId="{B86E208F-A352-4E7C-AB18-310C9AEAE60B}" dt="2021-10-17T20:13:30.723" v="60"/>
        <pc:sldMkLst>
          <pc:docMk/>
          <pc:sldMk cId="2033073619" sldId="276"/>
        </pc:sldMkLst>
        <pc:spChg chg="del">
          <ac:chgData name="Sarah Gothard" userId="0e53f415fda5f162" providerId="LiveId" clId="{B86E208F-A352-4E7C-AB18-310C9AEAE60B}" dt="2021-10-17T20:12:31.104" v="59" actId="26606"/>
          <ac:spMkLst>
            <pc:docMk/>
            <pc:sldMk cId="2033073619" sldId="276"/>
            <ac:spMk id="2" creationId="{33E7B7B2-CB4D-40AB-BE25-83D8EAB21175}"/>
          </ac:spMkLst>
        </pc:spChg>
        <pc:spChg chg="del">
          <ac:chgData name="Sarah Gothard" userId="0e53f415fda5f162" providerId="LiveId" clId="{B86E208F-A352-4E7C-AB18-310C9AEAE60B}" dt="2021-10-17T20:12:31.104" v="59" actId="26606"/>
          <ac:spMkLst>
            <pc:docMk/>
            <pc:sldMk cId="2033073619" sldId="276"/>
            <ac:spMk id="3" creationId="{004D38F5-6ACC-48D5-BE08-456EB286EF1C}"/>
          </ac:spMkLst>
        </pc:spChg>
        <pc:spChg chg="mod ord">
          <ac:chgData name="Sarah Gothard" userId="0e53f415fda5f162" providerId="LiveId" clId="{B86E208F-A352-4E7C-AB18-310C9AEAE60B}" dt="2021-10-17T20:12:31.104" v="59" actId="26606"/>
          <ac:spMkLst>
            <pc:docMk/>
            <pc:sldMk cId="2033073619" sldId="276"/>
            <ac:spMk id="4" creationId="{C85B9B49-E2D2-418C-ACDE-E7795365271E}"/>
          </ac:spMkLst>
        </pc:spChg>
        <pc:spChg chg="add">
          <ac:chgData name="Sarah Gothard" userId="0e53f415fda5f162" providerId="LiveId" clId="{B86E208F-A352-4E7C-AB18-310C9AEAE60B}" dt="2021-10-17T20:12:31.104" v="59" actId="26606"/>
          <ac:spMkLst>
            <pc:docMk/>
            <pc:sldMk cId="2033073619" sldId="276"/>
            <ac:spMk id="13" creationId="{32BC26D8-82FB-445E-AA49-62A77D7C1EE0}"/>
          </ac:spMkLst>
        </pc:spChg>
        <pc:spChg chg="add">
          <ac:chgData name="Sarah Gothard" userId="0e53f415fda5f162" providerId="LiveId" clId="{B86E208F-A352-4E7C-AB18-310C9AEAE60B}" dt="2021-10-17T20:12:31.104" v="59" actId="26606"/>
          <ac:spMkLst>
            <pc:docMk/>
            <pc:sldMk cId="2033073619" sldId="276"/>
            <ac:spMk id="15" creationId="{CB44330D-EA18-4254-AA95-EB49948539B8}"/>
          </ac:spMkLst>
        </pc:spChg>
        <pc:picChg chg="add del">
          <ac:chgData name="Sarah Gothard" userId="0e53f415fda5f162" providerId="LiveId" clId="{B86E208F-A352-4E7C-AB18-310C9AEAE60B}" dt="2021-10-17T20:12:06.344" v="57" actId="22"/>
          <ac:picMkLst>
            <pc:docMk/>
            <pc:sldMk cId="2033073619" sldId="276"/>
            <ac:picMk id="6" creationId="{F4AF2BFB-BF35-440B-A65F-CB427996CE95}"/>
          </ac:picMkLst>
        </pc:picChg>
        <pc:picChg chg="add mod">
          <ac:chgData name="Sarah Gothard" userId="0e53f415fda5f162" providerId="LiveId" clId="{B86E208F-A352-4E7C-AB18-310C9AEAE60B}" dt="2021-10-17T20:12:31.104" v="59" actId="26606"/>
          <ac:picMkLst>
            <pc:docMk/>
            <pc:sldMk cId="2033073619" sldId="276"/>
            <ac:picMk id="8" creationId="{F33CB285-550F-42A5-878B-2FB71FC1875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5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0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2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F9E68B-D3B6-4B81-9BBA-95DA0326C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611120"/>
            <a:ext cx="10905066" cy="163576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298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9DF523-ACA6-432F-A444-C5DFC5AAC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D2E31-3C48-419B-B535-CBEBE6FC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2641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D32CF9-CE18-421C-8895-2F9FBD50F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867CC-AD83-423F-A4C3-3EBE1B9E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6044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F1F7F-2931-4988-AB96-68A1D8F2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849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19935-A7BC-4050-9C8B-BA491EF93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904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EF8BCC-3CA4-4BF2-B08E-B867E5D22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93500-C095-46D8-AF75-8647C919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4630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51CE43-D5CD-47C9-B891-304403156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42180-D4BD-4649-A71C-746EF8DE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3774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9DF523-ACA6-432F-A444-C5DFC5AAC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D2E31-3C48-419B-B535-CBEBE6FC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1002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3CB285-550F-42A5-878B-2FB71FC18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B9B49-E2D2-418C-ACDE-E77953652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3307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4612F8-5DE5-44E1-884F-D87A61624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1D9E7-64C8-46B0-BA90-B346BF2F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1550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5</cp:revision>
  <dcterms:created xsi:type="dcterms:W3CDTF">2019-10-19T00:20:28Z</dcterms:created>
  <dcterms:modified xsi:type="dcterms:W3CDTF">2021-10-17T20:13:34Z</dcterms:modified>
</cp:coreProperties>
</file>