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74" r:id="rId3"/>
    <p:sldId id="276" r:id="rId4"/>
    <p:sldId id="275" r:id="rId5"/>
    <p:sldId id="277" r:id="rId6"/>
    <p:sldId id="281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BC1A98-3448-48D0-8084-EF557E3297EB}" v="6" dt="2021-05-21T12:29:21.09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BBC1A98-3448-48D0-8084-EF557E3297EB}"/>
    <pc:docChg chg="undo custSel addSld delSld modSld sldOrd">
      <pc:chgData name="Sarah Gothard" userId="0e53f415fda5f162" providerId="LiveId" clId="{CBBC1A98-3448-48D0-8084-EF557E3297EB}" dt="2021-05-21T12:41:43.643" v="37" actId="26606"/>
      <pc:docMkLst>
        <pc:docMk/>
      </pc:docMkLst>
      <pc:sldChg chg="addSp delSp modSp mod">
        <pc:chgData name="Sarah Gothard" userId="0e53f415fda5f162" providerId="LiveId" clId="{CBBC1A98-3448-48D0-8084-EF557E3297EB}" dt="2021-05-21T12:30:10.050" v="16" actId="26606"/>
        <pc:sldMkLst>
          <pc:docMk/>
          <pc:sldMk cId="2211167003" sldId="257"/>
        </pc:sldMkLst>
        <pc:spChg chg="ord">
          <ac:chgData name="Sarah Gothard" userId="0e53f415fda5f162" providerId="LiveId" clId="{CBBC1A98-3448-48D0-8084-EF557E3297EB}" dt="2021-05-21T12:30:10.050" v="16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CBBC1A98-3448-48D0-8084-EF557E3297EB}" dt="2021-05-21T12:30:10.050" v="16" actId="26606"/>
          <ac:spMkLst>
            <pc:docMk/>
            <pc:sldMk cId="2211167003" sldId="257"/>
            <ac:spMk id="115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30:10.050" v="16" actId="26606"/>
          <ac:spMkLst>
            <pc:docMk/>
            <pc:sldMk cId="2211167003" sldId="257"/>
            <ac:spMk id="117" creationId="{CB44330D-EA18-4254-AA95-EB49948539B8}"/>
          </ac:spMkLst>
        </pc:spChg>
        <pc:spChg chg="add">
          <ac:chgData name="Sarah Gothard" userId="0e53f415fda5f162" providerId="LiveId" clId="{CBBC1A98-3448-48D0-8084-EF557E3297EB}" dt="2021-05-21T12:30:10.050" v="16" actId="26606"/>
          <ac:spMkLst>
            <pc:docMk/>
            <pc:sldMk cId="2211167003" sldId="257"/>
            <ac:spMk id="122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30:10.050" v="16" actId="26606"/>
          <ac:spMkLst>
            <pc:docMk/>
            <pc:sldMk cId="2211167003" sldId="257"/>
            <ac:spMk id="124" creationId="{CB44330D-EA18-4254-AA95-EB49948539B8}"/>
          </ac:spMkLst>
        </pc:spChg>
        <pc:picChg chg="add mod">
          <ac:chgData name="Sarah Gothard" userId="0e53f415fda5f162" providerId="LiveId" clId="{CBBC1A98-3448-48D0-8084-EF557E3297EB}" dt="2021-05-21T12:30:10.050" v="16" actId="26606"/>
          <ac:picMkLst>
            <pc:docMk/>
            <pc:sldMk cId="2211167003" sldId="257"/>
            <ac:picMk id="3" creationId="{4D7D95ED-6F68-419A-B3E7-797B0E4186D4}"/>
          </ac:picMkLst>
        </pc:picChg>
        <pc:picChg chg="del">
          <ac:chgData name="Sarah Gothard" userId="0e53f415fda5f162" providerId="LiveId" clId="{CBBC1A98-3448-48D0-8084-EF557E3297EB}" dt="2021-05-21T12:29:14.972" v="0" actId="478"/>
          <ac:picMkLst>
            <pc:docMk/>
            <pc:sldMk cId="2211167003" sldId="257"/>
            <ac:picMk id="4" creationId="{42DE3030-287B-4D51-9A22-376D2F7C949E}"/>
          </ac:picMkLst>
        </pc:picChg>
      </pc:sldChg>
      <pc:sldChg chg="addSp delSp modSp mod">
        <pc:chgData name="Sarah Gothard" userId="0e53f415fda5f162" providerId="LiveId" clId="{CBBC1A98-3448-48D0-8084-EF557E3297EB}" dt="2021-05-21T12:32:56.847" v="20" actId="26606"/>
        <pc:sldMkLst>
          <pc:docMk/>
          <pc:sldMk cId="1762072195" sldId="274"/>
        </pc:sldMkLst>
        <pc:spChg chg="ord">
          <ac:chgData name="Sarah Gothard" userId="0e53f415fda5f162" providerId="LiveId" clId="{CBBC1A98-3448-48D0-8084-EF557E3297EB}" dt="2021-05-21T12:32:56.847" v="20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CBBC1A98-3448-48D0-8084-EF557E3297EB}" dt="2021-05-21T12:32:56.847" v="20" actId="26606"/>
          <ac:spMkLst>
            <pc:docMk/>
            <pc:sldMk cId="1762072195" sldId="274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32:56.847" v="20" actId="26606"/>
          <ac:spMkLst>
            <pc:docMk/>
            <pc:sldMk cId="1762072195" sldId="274"/>
            <ac:spMk id="53" creationId="{CB44330D-EA18-4254-AA95-EB49948539B8}"/>
          </ac:spMkLst>
        </pc:spChg>
        <pc:spChg chg="add">
          <ac:chgData name="Sarah Gothard" userId="0e53f415fda5f162" providerId="LiveId" clId="{CBBC1A98-3448-48D0-8084-EF557E3297EB}" dt="2021-05-21T12:32:56.847" v="20" actId="26606"/>
          <ac:spMkLst>
            <pc:docMk/>
            <pc:sldMk cId="1762072195" sldId="274"/>
            <ac:spMk id="58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32:56.847" v="20" actId="26606"/>
          <ac:spMkLst>
            <pc:docMk/>
            <pc:sldMk cId="1762072195" sldId="274"/>
            <ac:spMk id="60" creationId="{CB44330D-EA18-4254-AA95-EB49948539B8}"/>
          </ac:spMkLst>
        </pc:spChg>
        <pc:picChg chg="add del">
          <ac:chgData name="Sarah Gothard" userId="0e53f415fda5f162" providerId="LiveId" clId="{CBBC1A98-3448-48D0-8084-EF557E3297EB}" dt="2021-05-21T12:31:27.169" v="18" actId="22"/>
          <ac:picMkLst>
            <pc:docMk/>
            <pc:sldMk cId="1762072195" sldId="274"/>
            <ac:picMk id="3" creationId="{944F22AE-875D-4453-8AC4-0FE1A3CD7845}"/>
          </ac:picMkLst>
        </pc:picChg>
        <pc:picChg chg="add mod">
          <ac:chgData name="Sarah Gothard" userId="0e53f415fda5f162" providerId="LiveId" clId="{CBBC1A98-3448-48D0-8084-EF557E3297EB}" dt="2021-05-21T12:32:56.847" v="20" actId="26606"/>
          <ac:picMkLst>
            <pc:docMk/>
            <pc:sldMk cId="1762072195" sldId="274"/>
            <ac:picMk id="6" creationId="{5AAF0160-A8A5-4200-A697-AA940BF67919}"/>
          </ac:picMkLst>
        </pc:picChg>
        <pc:picChg chg="del">
          <ac:chgData name="Sarah Gothard" userId="0e53f415fda5f162" providerId="LiveId" clId="{CBBC1A98-3448-48D0-8084-EF557E3297EB}" dt="2021-05-21T12:29:16.895" v="1" actId="478"/>
          <ac:picMkLst>
            <pc:docMk/>
            <pc:sldMk cId="1762072195" sldId="274"/>
            <ac:picMk id="7" creationId="{875819FD-2429-4211-84DA-F9F672AAD61A}"/>
          </ac:picMkLst>
        </pc:picChg>
      </pc:sldChg>
      <pc:sldChg chg="del">
        <pc:chgData name="Sarah Gothard" userId="0e53f415fda5f162" providerId="LiveId" clId="{CBBC1A98-3448-48D0-8084-EF557E3297EB}" dt="2021-05-21T12:29:18.803" v="2" actId="47"/>
        <pc:sldMkLst>
          <pc:docMk/>
          <pc:sldMk cId="275278805" sldId="275"/>
        </pc:sldMkLst>
      </pc:sldChg>
      <pc:sldChg chg="addSp delSp modSp add mod setBg delDesignElem">
        <pc:chgData name="Sarah Gothard" userId="0e53f415fda5f162" providerId="LiveId" clId="{CBBC1A98-3448-48D0-8084-EF557E3297EB}" dt="2021-05-21T12:37:31.539" v="22" actId="26606"/>
        <pc:sldMkLst>
          <pc:docMk/>
          <pc:sldMk cId="1955065483" sldId="275"/>
        </pc:sldMkLst>
        <pc:spChg chg="ord">
          <ac:chgData name="Sarah Gothard" userId="0e53f415fda5f162" providerId="LiveId" clId="{CBBC1A98-3448-48D0-8084-EF557E3297EB}" dt="2021-05-21T12:37:31.539" v="22" actId="26606"/>
          <ac:spMkLst>
            <pc:docMk/>
            <pc:sldMk cId="1955065483" sldId="275"/>
            <ac:spMk id="4" creationId="{734DF08B-C78F-4DB2-8B25-0250E898880A}"/>
          </ac:spMkLst>
        </pc:spChg>
        <pc:spChg chg="add">
          <ac:chgData name="Sarah Gothard" userId="0e53f415fda5f162" providerId="LiveId" clId="{CBBC1A98-3448-48D0-8084-EF557E3297EB}" dt="2021-05-21T12:37:31.539" v="22" actId="26606"/>
          <ac:spMkLst>
            <pc:docMk/>
            <pc:sldMk cId="1955065483" sldId="275"/>
            <ac:spMk id="9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37:31.539" v="22" actId="26606"/>
          <ac:spMkLst>
            <pc:docMk/>
            <pc:sldMk cId="1955065483" sldId="275"/>
            <ac:spMk id="11" creationId="{CB44330D-EA18-4254-AA95-EB49948539B8}"/>
          </ac:spMkLst>
        </pc:spChg>
        <pc:spChg chg="del">
          <ac:chgData name="Sarah Gothard" userId="0e53f415fda5f162" providerId="LiveId" clId="{CBBC1A98-3448-48D0-8084-EF557E3297EB}" dt="2021-05-21T12:29:20.193" v="4"/>
          <ac:spMkLst>
            <pc:docMk/>
            <pc:sldMk cId="1955065483" sldId="275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0.193" v="4"/>
          <ac:spMkLst>
            <pc:docMk/>
            <pc:sldMk cId="1955065483" sldId="275"/>
            <ac:spMk id="53" creationId="{CB44330D-EA18-4254-AA95-EB49948539B8}"/>
          </ac:spMkLst>
        </pc:spChg>
        <pc:picChg chg="add mod">
          <ac:chgData name="Sarah Gothard" userId="0e53f415fda5f162" providerId="LiveId" clId="{CBBC1A98-3448-48D0-8084-EF557E3297EB}" dt="2021-05-21T12:37:31.539" v="22" actId="26606"/>
          <ac:picMkLst>
            <pc:docMk/>
            <pc:sldMk cId="1955065483" sldId="275"/>
            <ac:picMk id="3" creationId="{95319864-D935-46B5-8A73-9ACBE56AB406}"/>
          </ac:picMkLst>
        </pc:picChg>
      </pc:sldChg>
      <pc:sldChg chg="addSp delSp modSp add mod ord setBg delDesignElem">
        <pc:chgData name="Sarah Gothard" userId="0e53f415fda5f162" providerId="LiveId" clId="{CBBC1A98-3448-48D0-8084-EF557E3297EB}" dt="2021-05-21T12:37:58.577" v="27" actId="27614"/>
        <pc:sldMkLst>
          <pc:docMk/>
          <pc:sldMk cId="873706027" sldId="276"/>
        </pc:sldMkLst>
        <pc:spChg chg="ord">
          <ac:chgData name="Sarah Gothard" userId="0e53f415fda5f162" providerId="LiveId" clId="{CBBC1A98-3448-48D0-8084-EF557E3297EB}" dt="2021-05-21T12:37:55.845" v="24" actId="26606"/>
          <ac:spMkLst>
            <pc:docMk/>
            <pc:sldMk cId="873706027" sldId="276"/>
            <ac:spMk id="4" creationId="{734DF08B-C78F-4DB2-8B25-0250E898880A}"/>
          </ac:spMkLst>
        </pc:spChg>
        <pc:spChg chg="add">
          <ac:chgData name="Sarah Gothard" userId="0e53f415fda5f162" providerId="LiveId" clId="{CBBC1A98-3448-48D0-8084-EF557E3297EB}" dt="2021-05-21T12:37:55.845" v="24" actId="26606"/>
          <ac:spMkLst>
            <pc:docMk/>
            <pc:sldMk cId="873706027" sldId="276"/>
            <ac:spMk id="9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37:55.845" v="24" actId="26606"/>
          <ac:spMkLst>
            <pc:docMk/>
            <pc:sldMk cId="873706027" sldId="276"/>
            <ac:spMk id="11" creationId="{CB44330D-EA18-4254-AA95-EB49948539B8}"/>
          </ac:spMkLst>
        </pc:spChg>
        <pc:spChg chg="del">
          <ac:chgData name="Sarah Gothard" userId="0e53f415fda5f162" providerId="LiveId" clId="{CBBC1A98-3448-48D0-8084-EF557E3297EB}" dt="2021-05-21T12:29:20.357" v="6"/>
          <ac:spMkLst>
            <pc:docMk/>
            <pc:sldMk cId="873706027" sldId="276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0.357" v="6"/>
          <ac:spMkLst>
            <pc:docMk/>
            <pc:sldMk cId="873706027" sldId="276"/>
            <ac:spMk id="53" creationId="{CB44330D-EA18-4254-AA95-EB49948539B8}"/>
          </ac:spMkLst>
        </pc:spChg>
        <pc:picChg chg="add mod">
          <ac:chgData name="Sarah Gothard" userId="0e53f415fda5f162" providerId="LiveId" clId="{CBBC1A98-3448-48D0-8084-EF557E3297EB}" dt="2021-05-21T12:37:58.577" v="27" actId="27614"/>
          <ac:picMkLst>
            <pc:docMk/>
            <pc:sldMk cId="873706027" sldId="276"/>
            <ac:picMk id="3" creationId="{9F59D6F2-1CA4-4062-970C-362D42F216CE}"/>
          </ac:picMkLst>
        </pc:picChg>
      </pc:sldChg>
      <pc:sldChg chg="del">
        <pc:chgData name="Sarah Gothard" userId="0e53f415fda5f162" providerId="LiveId" clId="{CBBC1A98-3448-48D0-8084-EF557E3297EB}" dt="2021-05-21T12:29:18.803" v="2" actId="47"/>
        <pc:sldMkLst>
          <pc:docMk/>
          <pc:sldMk cId="2426075696" sldId="276"/>
        </pc:sldMkLst>
      </pc:sldChg>
      <pc:sldChg chg="del">
        <pc:chgData name="Sarah Gothard" userId="0e53f415fda5f162" providerId="LiveId" clId="{CBBC1A98-3448-48D0-8084-EF557E3297EB}" dt="2021-05-21T12:29:18.803" v="2" actId="47"/>
        <pc:sldMkLst>
          <pc:docMk/>
          <pc:sldMk cId="2536903805" sldId="277"/>
        </pc:sldMkLst>
      </pc:sldChg>
      <pc:sldChg chg="addSp delSp modSp add mod ord setBg delDesignElem">
        <pc:chgData name="Sarah Gothard" userId="0e53f415fda5f162" providerId="LiveId" clId="{CBBC1A98-3448-48D0-8084-EF557E3297EB}" dt="2021-05-21T12:39:58.059" v="35" actId="26606"/>
        <pc:sldMkLst>
          <pc:docMk/>
          <pc:sldMk cId="3526648033" sldId="277"/>
        </pc:sldMkLst>
        <pc:spChg chg="ord">
          <ac:chgData name="Sarah Gothard" userId="0e53f415fda5f162" providerId="LiveId" clId="{CBBC1A98-3448-48D0-8084-EF557E3297EB}" dt="2021-05-21T12:39:58.059" v="35" actId="26606"/>
          <ac:spMkLst>
            <pc:docMk/>
            <pc:sldMk cId="3526648033" sldId="277"/>
            <ac:spMk id="4" creationId="{734DF08B-C78F-4DB2-8B25-0250E898880A}"/>
          </ac:spMkLst>
        </pc:spChg>
        <pc:spChg chg="add">
          <ac:chgData name="Sarah Gothard" userId="0e53f415fda5f162" providerId="LiveId" clId="{CBBC1A98-3448-48D0-8084-EF557E3297EB}" dt="2021-05-21T12:39:58.059" v="35" actId="26606"/>
          <ac:spMkLst>
            <pc:docMk/>
            <pc:sldMk cId="3526648033" sldId="277"/>
            <ac:spMk id="9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39:58.059" v="35" actId="26606"/>
          <ac:spMkLst>
            <pc:docMk/>
            <pc:sldMk cId="3526648033" sldId="277"/>
            <ac:spMk id="11" creationId="{CB44330D-EA18-4254-AA95-EB49948539B8}"/>
          </ac:spMkLst>
        </pc:spChg>
        <pc:spChg chg="del">
          <ac:chgData name="Sarah Gothard" userId="0e53f415fda5f162" providerId="LiveId" clId="{CBBC1A98-3448-48D0-8084-EF557E3297EB}" dt="2021-05-21T12:29:20.568" v="8"/>
          <ac:spMkLst>
            <pc:docMk/>
            <pc:sldMk cId="3526648033" sldId="277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0.568" v="8"/>
          <ac:spMkLst>
            <pc:docMk/>
            <pc:sldMk cId="3526648033" sldId="277"/>
            <ac:spMk id="53" creationId="{CB44330D-EA18-4254-AA95-EB49948539B8}"/>
          </ac:spMkLst>
        </pc:spChg>
        <pc:picChg chg="add mod">
          <ac:chgData name="Sarah Gothard" userId="0e53f415fda5f162" providerId="LiveId" clId="{CBBC1A98-3448-48D0-8084-EF557E3297EB}" dt="2021-05-21T12:39:58.059" v="35" actId="26606"/>
          <ac:picMkLst>
            <pc:docMk/>
            <pc:sldMk cId="3526648033" sldId="277"/>
            <ac:picMk id="3" creationId="{A5626354-BE51-4EFE-AE38-954DADEF1822}"/>
          </ac:picMkLst>
        </pc:picChg>
      </pc:sldChg>
      <pc:sldChg chg="del">
        <pc:chgData name="Sarah Gothard" userId="0e53f415fda5f162" providerId="LiveId" clId="{CBBC1A98-3448-48D0-8084-EF557E3297EB}" dt="2021-05-21T12:29:18.803" v="2" actId="47"/>
        <pc:sldMkLst>
          <pc:docMk/>
          <pc:sldMk cId="1888580243" sldId="278"/>
        </pc:sldMkLst>
      </pc:sldChg>
      <pc:sldChg chg="addSp delSp modSp add mod setBg delDesignElem">
        <pc:chgData name="Sarah Gothard" userId="0e53f415fda5f162" providerId="LiveId" clId="{CBBC1A98-3448-48D0-8084-EF557E3297EB}" dt="2021-05-21T12:41:43.643" v="37" actId="26606"/>
        <pc:sldMkLst>
          <pc:docMk/>
          <pc:sldMk cId="2787317116" sldId="278"/>
        </pc:sldMkLst>
        <pc:spChg chg="ord">
          <ac:chgData name="Sarah Gothard" userId="0e53f415fda5f162" providerId="LiveId" clId="{CBBC1A98-3448-48D0-8084-EF557E3297EB}" dt="2021-05-21T12:41:43.643" v="37" actId="26606"/>
          <ac:spMkLst>
            <pc:docMk/>
            <pc:sldMk cId="2787317116" sldId="278"/>
            <ac:spMk id="4" creationId="{734DF08B-C78F-4DB2-8B25-0250E898880A}"/>
          </ac:spMkLst>
        </pc:spChg>
        <pc:spChg chg="add">
          <ac:chgData name="Sarah Gothard" userId="0e53f415fda5f162" providerId="LiveId" clId="{CBBC1A98-3448-48D0-8084-EF557E3297EB}" dt="2021-05-21T12:41:43.643" v="37" actId="26606"/>
          <ac:spMkLst>
            <pc:docMk/>
            <pc:sldMk cId="2787317116" sldId="278"/>
            <ac:spMk id="11" creationId="{32BC26D8-82FB-445E-AA49-62A77D7C1EE0}"/>
          </ac:spMkLst>
        </pc:spChg>
        <pc:spChg chg="add">
          <ac:chgData name="Sarah Gothard" userId="0e53f415fda5f162" providerId="LiveId" clId="{CBBC1A98-3448-48D0-8084-EF557E3297EB}" dt="2021-05-21T12:41:43.643" v="37" actId="26606"/>
          <ac:spMkLst>
            <pc:docMk/>
            <pc:sldMk cId="2787317116" sldId="278"/>
            <ac:spMk id="13" creationId="{CB44330D-EA18-4254-AA95-EB49948539B8}"/>
          </ac:spMkLst>
        </pc:spChg>
        <pc:spChg chg="del">
          <ac:chgData name="Sarah Gothard" userId="0e53f415fda5f162" providerId="LiveId" clId="{CBBC1A98-3448-48D0-8084-EF557E3297EB}" dt="2021-05-21T12:29:20.733" v="10"/>
          <ac:spMkLst>
            <pc:docMk/>
            <pc:sldMk cId="2787317116" sldId="278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0.733" v="10"/>
          <ac:spMkLst>
            <pc:docMk/>
            <pc:sldMk cId="2787317116" sldId="278"/>
            <ac:spMk id="53" creationId="{CB44330D-EA18-4254-AA95-EB49948539B8}"/>
          </ac:spMkLst>
        </pc:spChg>
        <pc:picChg chg="add del">
          <ac:chgData name="Sarah Gothard" userId="0e53f415fda5f162" providerId="LiveId" clId="{CBBC1A98-3448-48D0-8084-EF557E3297EB}" dt="2021-05-21T12:39:28.116" v="33" actId="22"/>
          <ac:picMkLst>
            <pc:docMk/>
            <pc:sldMk cId="2787317116" sldId="278"/>
            <ac:picMk id="3" creationId="{99D8D6EC-BE9E-406D-BD4F-650BCF09761A}"/>
          </ac:picMkLst>
        </pc:picChg>
        <pc:picChg chg="add mod">
          <ac:chgData name="Sarah Gothard" userId="0e53f415fda5f162" providerId="LiveId" clId="{CBBC1A98-3448-48D0-8084-EF557E3297EB}" dt="2021-05-21T12:41:43.643" v="37" actId="26606"/>
          <ac:picMkLst>
            <pc:docMk/>
            <pc:sldMk cId="2787317116" sldId="278"/>
            <ac:picMk id="6" creationId="{9C461627-62E0-48D0-A6F5-92DA2F36C667}"/>
          </ac:picMkLst>
        </pc:picChg>
      </pc:sldChg>
      <pc:sldChg chg="delSp add del setBg delDesignElem">
        <pc:chgData name="Sarah Gothard" userId="0e53f415fda5f162" providerId="LiveId" clId="{CBBC1A98-3448-48D0-8084-EF557E3297EB}" dt="2021-05-21T12:38:17.798" v="31" actId="47"/>
        <pc:sldMkLst>
          <pc:docMk/>
          <pc:sldMk cId="627409844" sldId="279"/>
        </pc:sldMkLst>
        <pc:spChg chg="del">
          <ac:chgData name="Sarah Gothard" userId="0e53f415fda5f162" providerId="LiveId" clId="{CBBC1A98-3448-48D0-8084-EF557E3297EB}" dt="2021-05-21T12:29:20.923" v="12"/>
          <ac:spMkLst>
            <pc:docMk/>
            <pc:sldMk cId="627409844" sldId="279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0.923" v="12"/>
          <ac:spMkLst>
            <pc:docMk/>
            <pc:sldMk cId="627409844" sldId="279"/>
            <ac:spMk id="53" creationId="{CB44330D-EA18-4254-AA95-EB49948539B8}"/>
          </ac:spMkLst>
        </pc:spChg>
      </pc:sldChg>
      <pc:sldChg chg="delSp add del setBg delDesignElem">
        <pc:chgData name="Sarah Gothard" userId="0e53f415fda5f162" providerId="LiveId" clId="{CBBC1A98-3448-48D0-8084-EF557E3297EB}" dt="2021-05-21T12:38:17.798" v="31" actId="47"/>
        <pc:sldMkLst>
          <pc:docMk/>
          <pc:sldMk cId="2435550691" sldId="280"/>
        </pc:sldMkLst>
        <pc:spChg chg="del">
          <ac:chgData name="Sarah Gothard" userId="0e53f415fda5f162" providerId="LiveId" clId="{CBBC1A98-3448-48D0-8084-EF557E3297EB}" dt="2021-05-21T12:29:21.094" v="14"/>
          <ac:spMkLst>
            <pc:docMk/>
            <pc:sldMk cId="2435550691" sldId="280"/>
            <ac:spMk id="51" creationId="{32BC26D8-82FB-445E-AA49-62A77D7C1EE0}"/>
          </ac:spMkLst>
        </pc:spChg>
        <pc:spChg chg="del">
          <ac:chgData name="Sarah Gothard" userId="0e53f415fda5f162" providerId="LiveId" clId="{CBBC1A98-3448-48D0-8084-EF557E3297EB}" dt="2021-05-21T12:29:21.094" v="14"/>
          <ac:spMkLst>
            <pc:docMk/>
            <pc:sldMk cId="2435550691" sldId="280"/>
            <ac:spMk id="53" creationId="{CB44330D-EA18-4254-AA95-EB49948539B8}"/>
          </ac:spMkLst>
        </pc:spChg>
      </pc:sldChg>
      <pc:sldChg chg="add">
        <pc:chgData name="Sarah Gothard" userId="0e53f415fda5f162" providerId="LiveId" clId="{CBBC1A98-3448-48D0-8084-EF557E3297EB}" dt="2021-05-21T12:38:01.524" v="28" actId="2890"/>
        <pc:sldMkLst>
          <pc:docMk/>
          <pc:sldMk cId="163262755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7D95ED-6F68-419A-B3E7-797B0E418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AF0160-A8A5-4200-A697-AA940BF67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F59D6F2-1CA4-4062-970C-362D42F21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370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319864-D935-46B5-8A73-9ACBE56AB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5506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626354-BE51-4EFE-AE38-954DADEF1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664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319864-D935-46B5-8A73-9ACBE56AB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2627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461627-62E0-48D0-A6F5-92DA2F36C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731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18</cp:revision>
  <dcterms:created xsi:type="dcterms:W3CDTF">2019-10-03T18:26:20Z</dcterms:created>
  <dcterms:modified xsi:type="dcterms:W3CDTF">2021-05-21T12:41:45Z</dcterms:modified>
</cp:coreProperties>
</file>