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7" r:id="rId2"/>
    <p:sldId id="264" r:id="rId3"/>
    <p:sldId id="260" r:id="rId4"/>
    <p:sldId id="258" r:id="rId5"/>
    <p:sldId id="263" r:id="rId6"/>
    <p:sldId id="262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BC1A98-3448-48D0-8084-EF557E3297EB}" v="6" dt="2021-05-21T12:29:21.094"/>
  </p1510:revLst>
</p1510:revInfo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1713" autoAdjust="0"/>
  </p:normalViewPr>
  <p:slideViewPr>
    <p:cSldViewPr snapToGrid="0" showGuides="1">
      <p:cViewPr varScale="1">
        <p:scale>
          <a:sx n="68" d="100"/>
          <a:sy n="68" d="100"/>
        </p:scale>
        <p:origin x="64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1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Gothard" userId="0e53f415fda5f162" providerId="LiveId" clId="{CBBC1A98-3448-48D0-8084-EF557E3297EB}"/>
    <pc:docChg chg="undo custSel addSld delSld modSld sldOrd">
      <pc:chgData name="Sarah Gothard" userId="0e53f415fda5f162" providerId="LiveId" clId="{CBBC1A98-3448-48D0-8084-EF557E3297EB}" dt="2021-05-21T12:41:43.643" v="37" actId="26606"/>
      <pc:docMkLst>
        <pc:docMk/>
      </pc:docMkLst>
      <pc:sldChg chg="addSp delSp modSp mod">
        <pc:chgData name="Sarah Gothard" userId="0e53f415fda5f162" providerId="LiveId" clId="{CBBC1A98-3448-48D0-8084-EF557E3297EB}" dt="2021-05-21T12:30:10.050" v="16" actId="26606"/>
        <pc:sldMkLst>
          <pc:docMk/>
          <pc:sldMk cId="2211167003" sldId="257"/>
        </pc:sldMkLst>
        <pc:spChg chg="ord">
          <ac:chgData name="Sarah Gothard" userId="0e53f415fda5f162" providerId="LiveId" clId="{CBBC1A98-3448-48D0-8084-EF557E3297EB}" dt="2021-05-21T12:30:10.050" v="16" actId="26606"/>
          <ac:spMkLst>
            <pc:docMk/>
            <pc:sldMk cId="2211167003" sldId="257"/>
            <ac:spMk id="5" creationId="{B35277B3-F2AB-47E8-A410-E4DFF7CB251C}"/>
          </ac:spMkLst>
        </pc:spChg>
        <pc:spChg chg="del">
          <ac:chgData name="Sarah Gothard" userId="0e53f415fda5f162" providerId="LiveId" clId="{CBBC1A98-3448-48D0-8084-EF557E3297EB}" dt="2021-05-21T12:30:10.050" v="16" actId="26606"/>
          <ac:spMkLst>
            <pc:docMk/>
            <pc:sldMk cId="2211167003" sldId="257"/>
            <ac:spMk id="115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30:10.050" v="16" actId="26606"/>
          <ac:spMkLst>
            <pc:docMk/>
            <pc:sldMk cId="2211167003" sldId="257"/>
            <ac:spMk id="117" creationId="{CB44330D-EA18-4254-AA95-EB49948539B8}"/>
          </ac:spMkLst>
        </pc:spChg>
        <pc:spChg chg="add">
          <ac:chgData name="Sarah Gothard" userId="0e53f415fda5f162" providerId="LiveId" clId="{CBBC1A98-3448-48D0-8084-EF557E3297EB}" dt="2021-05-21T12:30:10.050" v="16" actId="26606"/>
          <ac:spMkLst>
            <pc:docMk/>
            <pc:sldMk cId="2211167003" sldId="257"/>
            <ac:spMk id="122" creationId="{32BC26D8-82FB-445E-AA49-62A77D7C1EE0}"/>
          </ac:spMkLst>
        </pc:spChg>
        <pc:spChg chg="add">
          <ac:chgData name="Sarah Gothard" userId="0e53f415fda5f162" providerId="LiveId" clId="{CBBC1A98-3448-48D0-8084-EF557E3297EB}" dt="2021-05-21T12:30:10.050" v="16" actId="26606"/>
          <ac:spMkLst>
            <pc:docMk/>
            <pc:sldMk cId="2211167003" sldId="257"/>
            <ac:spMk id="124" creationId="{CB44330D-EA18-4254-AA95-EB49948539B8}"/>
          </ac:spMkLst>
        </pc:spChg>
        <pc:picChg chg="add mod">
          <ac:chgData name="Sarah Gothard" userId="0e53f415fda5f162" providerId="LiveId" clId="{CBBC1A98-3448-48D0-8084-EF557E3297EB}" dt="2021-05-21T12:30:10.050" v="16" actId="26606"/>
          <ac:picMkLst>
            <pc:docMk/>
            <pc:sldMk cId="2211167003" sldId="257"/>
            <ac:picMk id="3" creationId="{4D7D95ED-6F68-419A-B3E7-797B0E4186D4}"/>
          </ac:picMkLst>
        </pc:picChg>
        <pc:picChg chg="del">
          <ac:chgData name="Sarah Gothard" userId="0e53f415fda5f162" providerId="LiveId" clId="{CBBC1A98-3448-48D0-8084-EF557E3297EB}" dt="2021-05-21T12:29:14.972" v="0" actId="478"/>
          <ac:picMkLst>
            <pc:docMk/>
            <pc:sldMk cId="2211167003" sldId="257"/>
            <ac:picMk id="4" creationId="{42DE3030-287B-4D51-9A22-376D2F7C949E}"/>
          </ac:picMkLst>
        </pc:picChg>
      </pc:sldChg>
      <pc:sldChg chg="addSp delSp modSp mod">
        <pc:chgData name="Sarah Gothard" userId="0e53f415fda5f162" providerId="LiveId" clId="{CBBC1A98-3448-48D0-8084-EF557E3297EB}" dt="2021-05-21T12:32:56.847" v="20" actId="26606"/>
        <pc:sldMkLst>
          <pc:docMk/>
          <pc:sldMk cId="1762072195" sldId="274"/>
        </pc:sldMkLst>
        <pc:spChg chg="ord">
          <ac:chgData name="Sarah Gothard" userId="0e53f415fda5f162" providerId="LiveId" clId="{CBBC1A98-3448-48D0-8084-EF557E3297EB}" dt="2021-05-21T12:32:56.847" v="20" actId="26606"/>
          <ac:spMkLst>
            <pc:docMk/>
            <pc:sldMk cId="1762072195" sldId="274"/>
            <ac:spMk id="4" creationId="{734DF08B-C78F-4DB2-8B25-0250E898880A}"/>
          </ac:spMkLst>
        </pc:spChg>
        <pc:spChg chg="del">
          <ac:chgData name="Sarah Gothard" userId="0e53f415fda5f162" providerId="LiveId" clId="{CBBC1A98-3448-48D0-8084-EF557E3297EB}" dt="2021-05-21T12:32:56.847" v="20" actId="26606"/>
          <ac:spMkLst>
            <pc:docMk/>
            <pc:sldMk cId="1762072195" sldId="274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32:56.847" v="20" actId="26606"/>
          <ac:spMkLst>
            <pc:docMk/>
            <pc:sldMk cId="1762072195" sldId="274"/>
            <ac:spMk id="53" creationId="{CB44330D-EA18-4254-AA95-EB49948539B8}"/>
          </ac:spMkLst>
        </pc:spChg>
        <pc:spChg chg="add">
          <ac:chgData name="Sarah Gothard" userId="0e53f415fda5f162" providerId="LiveId" clId="{CBBC1A98-3448-48D0-8084-EF557E3297EB}" dt="2021-05-21T12:32:56.847" v="20" actId="26606"/>
          <ac:spMkLst>
            <pc:docMk/>
            <pc:sldMk cId="1762072195" sldId="274"/>
            <ac:spMk id="58" creationId="{32BC26D8-82FB-445E-AA49-62A77D7C1EE0}"/>
          </ac:spMkLst>
        </pc:spChg>
        <pc:spChg chg="add">
          <ac:chgData name="Sarah Gothard" userId="0e53f415fda5f162" providerId="LiveId" clId="{CBBC1A98-3448-48D0-8084-EF557E3297EB}" dt="2021-05-21T12:32:56.847" v="20" actId="26606"/>
          <ac:spMkLst>
            <pc:docMk/>
            <pc:sldMk cId="1762072195" sldId="274"/>
            <ac:spMk id="60" creationId="{CB44330D-EA18-4254-AA95-EB49948539B8}"/>
          </ac:spMkLst>
        </pc:spChg>
        <pc:picChg chg="add del">
          <ac:chgData name="Sarah Gothard" userId="0e53f415fda5f162" providerId="LiveId" clId="{CBBC1A98-3448-48D0-8084-EF557E3297EB}" dt="2021-05-21T12:31:27.169" v="18" actId="22"/>
          <ac:picMkLst>
            <pc:docMk/>
            <pc:sldMk cId="1762072195" sldId="274"/>
            <ac:picMk id="3" creationId="{944F22AE-875D-4453-8AC4-0FE1A3CD7845}"/>
          </ac:picMkLst>
        </pc:picChg>
        <pc:picChg chg="add mod">
          <ac:chgData name="Sarah Gothard" userId="0e53f415fda5f162" providerId="LiveId" clId="{CBBC1A98-3448-48D0-8084-EF557E3297EB}" dt="2021-05-21T12:32:56.847" v="20" actId="26606"/>
          <ac:picMkLst>
            <pc:docMk/>
            <pc:sldMk cId="1762072195" sldId="274"/>
            <ac:picMk id="6" creationId="{5AAF0160-A8A5-4200-A697-AA940BF67919}"/>
          </ac:picMkLst>
        </pc:picChg>
        <pc:picChg chg="del">
          <ac:chgData name="Sarah Gothard" userId="0e53f415fda5f162" providerId="LiveId" clId="{CBBC1A98-3448-48D0-8084-EF557E3297EB}" dt="2021-05-21T12:29:16.895" v="1" actId="478"/>
          <ac:picMkLst>
            <pc:docMk/>
            <pc:sldMk cId="1762072195" sldId="274"/>
            <ac:picMk id="7" creationId="{875819FD-2429-4211-84DA-F9F672AAD61A}"/>
          </ac:picMkLst>
        </pc:picChg>
      </pc:sldChg>
      <pc:sldChg chg="del">
        <pc:chgData name="Sarah Gothard" userId="0e53f415fda5f162" providerId="LiveId" clId="{CBBC1A98-3448-48D0-8084-EF557E3297EB}" dt="2021-05-21T12:29:18.803" v="2" actId="47"/>
        <pc:sldMkLst>
          <pc:docMk/>
          <pc:sldMk cId="275278805" sldId="275"/>
        </pc:sldMkLst>
      </pc:sldChg>
      <pc:sldChg chg="addSp delSp modSp add mod setBg delDesignElem">
        <pc:chgData name="Sarah Gothard" userId="0e53f415fda5f162" providerId="LiveId" clId="{CBBC1A98-3448-48D0-8084-EF557E3297EB}" dt="2021-05-21T12:37:31.539" v="22" actId="26606"/>
        <pc:sldMkLst>
          <pc:docMk/>
          <pc:sldMk cId="1955065483" sldId="275"/>
        </pc:sldMkLst>
        <pc:spChg chg="ord">
          <ac:chgData name="Sarah Gothard" userId="0e53f415fda5f162" providerId="LiveId" clId="{CBBC1A98-3448-48D0-8084-EF557E3297EB}" dt="2021-05-21T12:37:31.539" v="22" actId="26606"/>
          <ac:spMkLst>
            <pc:docMk/>
            <pc:sldMk cId="1955065483" sldId="275"/>
            <ac:spMk id="4" creationId="{734DF08B-C78F-4DB2-8B25-0250E898880A}"/>
          </ac:spMkLst>
        </pc:spChg>
        <pc:spChg chg="add">
          <ac:chgData name="Sarah Gothard" userId="0e53f415fda5f162" providerId="LiveId" clId="{CBBC1A98-3448-48D0-8084-EF557E3297EB}" dt="2021-05-21T12:37:31.539" v="22" actId="26606"/>
          <ac:spMkLst>
            <pc:docMk/>
            <pc:sldMk cId="1955065483" sldId="275"/>
            <ac:spMk id="9" creationId="{32BC26D8-82FB-445E-AA49-62A77D7C1EE0}"/>
          </ac:spMkLst>
        </pc:spChg>
        <pc:spChg chg="add">
          <ac:chgData name="Sarah Gothard" userId="0e53f415fda5f162" providerId="LiveId" clId="{CBBC1A98-3448-48D0-8084-EF557E3297EB}" dt="2021-05-21T12:37:31.539" v="22" actId="26606"/>
          <ac:spMkLst>
            <pc:docMk/>
            <pc:sldMk cId="1955065483" sldId="275"/>
            <ac:spMk id="11" creationId="{CB44330D-EA18-4254-AA95-EB49948539B8}"/>
          </ac:spMkLst>
        </pc:spChg>
        <pc:spChg chg="del">
          <ac:chgData name="Sarah Gothard" userId="0e53f415fda5f162" providerId="LiveId" clId="{CBBC1A98-3448-48D0-8084-EF557E3297EB}" dt="2021-05-21T12:29:20.193" v="4"/>
          <ac:spMkLst>
            <pc:docMk/>
            <pc:sldMk cId="1955065483" sldId="275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29:20.193" v="4"/>
          <ac:spMkLst>
            <pc:docMk/>
            <pc:sldMk cId="1955065483" sldId="275"/>
            <ac:spMk id="53" creationId="{CB44330D-EA18-4254-AA95-EB49948539B8}"/>
          </ac:spMkLst>
        </pc:spChg>
        <pc:picChg chg="add mod">
          <ac:chgData name="Sarah Gothard" userId="0e53f415fda5f162" providerId="LiveId" clId="{CBBC1A98-3448-48D0-8084-EF557E3297EB}" dt="2021-05-21T12:37:31.539" v="22" actId="26606"/>
          <ac:picMkLst>
            <pc:docMk/>
            <pc:sldMk cId="1955065483" sldId="275"/>
            <ac:picMk id="3" creationId="{95319864-D935-46B5-8A73-9ACBE56AB406}"/>
          </ac:picMkLst>
        </pc:picChg>
      </pc:sldChg>
      <pc:sldChg chg="addSp delSp modSp add mod ord setBg delDesignElem">
        <pc:chgData name="Sarah Gothard" userId="0e53f415fda5f162" providerId="LiveId" clId="{CBBC1A98-3448-48D0-8084-EF557E3297EB}" dt="2021-05-21T12:37:58.577" v="27" actId="27614"/>
        <pc:sldMkLst>
          <pc:docMk/>
          <pc:sldMk cId="873706027" sldId="276"/>
        </pc:sldMkLst>
        <pc:spChg chg="ord">
          <ac:chgData name="Sarah Gothard" userId="0e53f415fda5f162" providerId="LiveId" clId="{CBBC1A98-3448-48D0-8084-EF557E3297EB}" dt="2021-05-21T12:37:55.845" v="24" actId="26606"/>
          <ac:spMkLst>
            <pc:docMk/>
            <pc:sldMk cId="873706027" sldId="276"/>
            <ac:spMk id="4" creationId="{734DF08B-C78F-4DB2-8B25-0250E898880A}"/>
          </ac:spMkLst>
        </pc:spChg>
        <pc:spChg chg="add">
          <ac:chgData name="Sarah Gothard" userId="0e53f415fda5f162" providerId="LiveId" clId="{CBBC1A98-3448-48D0-8084-EF557E3297EB}" dt="2021-05-21T12:37:55.845" v="24" actId="26606"/>
          <ac:spMkLst>
            <pc:docMk/>
            <pc:sldMk cId="873706027" sldId="276"/>
            <ac:spMk id="9" creationId="{32BC26D8-82FB-445E-AA49-62A77D7C1EE0}"/>
          </ac:spMkLst>
        </pc:spChg>
        <pc:spChg chg="add">
          <ac:chgData name="Sarah Gothard" userId="0e53f415fda5f162" providerId="LiveId" clId="{CBBC1A98-3448-48D0-8084-EF557E3297EB}" dt="2021-05-21T12:37:55.845" v="24" actId="26606"/>
          <ac:spMkLst>
            <pc:docMk/>
            <pc:sldMk cId="873706027" sldId="276"/>
            <ac:spMk id="11" creationId="{CB44330D-EA18-4254-AA95-EB49948539B8}"/>
          </ac:spMkLst>
        </pc:spChg>
        <pc:spChg chg="del">
          <ac:chgData name="Sarah Gothard" userId="0e53f415fda5f162" providerId="LiveId" clId="{CBBC1A98-3448-48D0-8084-EF557E3297EB}" dt="2021-05-21T12:29:20.357" v="6"/>
          <ac:spMkLst>
            <pc:docMk/>
            <pc:sldMk cId="873706027" sldId="276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29:20.357" v="6"/>
          <ac:spMkLst>
            <pc:docMk/>
            <pc:sldMk cId="873706027" sldId="276"/>
            <ac:spMk id="53" creationId="{CB44330D-EA18-4254-AA95-EB49948539B8}"/>
          </ac:spMkLst>
        </pc:spChg>
        <pc:picChg chg="add mod">
          <ac:chgData name="Sarah Gothard" userId="0e53f415fda5f162" providerId="LiveId" clId="{CBBC1A98-3448-48D0-8084-EF557E3297EB}" dt="2021-05-21T12:37:58.577" v="27" actId="27614"/>
          <ac:picMkLst>
            <pc:docMk/>
            <pc:sldMk cId="873706027" sldId="276"/>
            <ac:picMk id="3" creationId="{9F59D6F2-1CA4-4062-970C-362D42F216CE}"/>
          </ac:picMkLst>
        </pc:picChg>
      </pc:sldChg>
      <pc:sldChg chg="del">
        <pc:chgData name="Sarah Gothard" userId="0e53f415fda5f162" providerId="LiveId" clId="{CBBC1A98-3448-48D0-8084-EF557E3297EB}" dt="2021-05-21T12:29:18.803" v="2" actId="47"/>
        <pc:sldMkLst>
          <pc:docMk/>
          <pc:sldMk cId="2426075696" sldId="276"/>
        </pc:sldMkLst>
      </pc:sldChg>
      <pc:sldChg chg="del">
        <pc:chgData name="Sarah Gothard" userId="0e53f415fda5f162" providerId="LiveId" clId="{CBBC1A98-3448-48D0-8084-EF557E3297EB}" dt="2021-05-21T12:29:18.803" v="2" actId="47"/>
        <pc:sldMkLst>
          <pc:docMk/>
          <pc:sldMk cId="2536903805" sldId="277"/>
        </pc:sldMkLst>
      </pc:sldChg>
      <pc:sldChg chg="addSp delSp modSp add mod ord setBg delDesignElem">
        <pc:chgData name="Sarah Gothard" userId="0e53f415fda5f162" providerId="LiveId" clId="{CBBC1A98-3448-48D0-8084-EF557E3297EB}" dt="2021-05-21T12:39:58.059" v="35" actId="26606"/>
        <pc:sldMkLst>
          <pc:docMk/>
          <pc:sldMk cId="3526648033" sldId="277"/>
        </pc:sldMkLst>
        <pc:spChg chg="ord">
          <ac:chgData name="Sarah Gothard" userId="0e53f415fda5f162" providerId="LiveId" clId="{CBBC1A98-3448-48D0-8084-EF557E3297EB}" dt="2021-05-21T12:39:58.059" v="35" actId="26606"/>
          <ac:spMkLst>
            <pc:docMk/>
            <pc:sldMk cId="3526648033" sldId="277"/>
            <ac:spMk id="4" creationId="{734DF08B-C78F-4DB2-8B25-0250E898880A}"/>
          </ac:spMkLst>
        </pc:spChg>
        <pc:spChg chg="add">
          <ac:chgData name="Sarah Gothard" userId="0e53f415fda5f162" providerId="LiveId" clId="{CBBC1A98-3448-48D0-8084-EF557E3297EB}" dt="2021-05-21T12:39:58.059" v="35" actId="26606"/>
          <ac:spMkLst>
            <pc:docMk/>
            <pc:sldMk cId="3526648033" sldId="277"/>
            <ac:spMk id="9" creationId="{32BC26D8-82FB-445E-AA49-62A77D7C1EE0}"/>
          </ac:spMkLst>
        </pc:spChg>
        <pc:spChg chg="add">
          <ac:chgData name="Sarah Gothard" userId="0e53f415fda5f162" providerId="LiveId" clId="{CBBC1A98-3448-48D0-8084-EF557E3297EB}" dt="2021-05-21T12:39:58.059" v="35" actId="26606"/>
          <ac:spMkLst>
            <pc:docMk/>
            <pc:sldMk cId="3526648033" sldId="277"/>
            <ac:spMk id="11" creationId="{CB44330D-EA18-4254-AA95-EB49948539B8}"/>
          </ac:spMkLst>
        </pc:spChg>
        <pc:spChg chg="del">
          <ac:chgData name="Sarah Gothard" userId="0e53f415fda5f162" providerId="LiveId" clId="{CBBC1A98-3448-48D0-8084-EF557E3297EB}" dt="2021-05-21T12:29:20.568" v="8"/>
          <ac:spMkLst>
            <pc:docMk/>
            <pc:sldMk cId="3526648033" sldId="277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29:20.568" v="8"/>
          <ac:spMkLst>
            <pc:docMk/>
            <pc:sldMk cId="3526648033" sldId="277"/>
            <ac:spMk id="53" creationId="{CB44330D-EA18-4254-AA95-EB49948539B8}"/>
          </ac:spMkLst>
        </pc:spChg>
        <pc:picChg chg="add mod">
          <ac:chgData name="Sarah Gothard" userId="0e53f415fda5f162" providerId="LiveId" clId="{CBBC1A98-3448-48D0-8084-EF557E3297EB}" dt="2021-05-21T12:39:58.059" v="35" actId="26606"/>
          <ac:picMkLst>
            <pc:docMk/>
            <pc:sldMk cId="3526648033" sldId="277"/>
            <ac:picMk id="3" creationId="{A5626354-BE51-4EFE-AE38-954DADEF1822}"/>
          </ac:picMkLst>
        </pc:picChg>
      </pc:sldChg>
      <pc:sldChg chg="del">
        <pc:chgData name="Sarah Gothard" userId="0e53f415fda5f162" providerId="LiveId" clId="{CBBC1A98-3448-48D0-8084-EF557E3297EB}" dt="2021-05-21T12:29:18.803" v="2" actId="47"/>
        <pc:sldMkLst>
          <pc:docMk/>
          <pc:sldMk cId="1888580243" sldId="278"/>
        </pc:sldMkLst>
      </pc:sldChg>
      <pc:sldChg chg="addSp delSp modSp add mod setBg delDesignElem">
        <pc:chgData name="Sarah Gothard" userId="0e53f415fda5f162" providerId="LiveId" clId="{CBBC1A98-3448-48D0-8084-EF557E3297EB}" dt="2021-05-21T12:41:43.643" v="37" actId="26606"/>
        <pc:sldMkLst>
          <pc:docMk/>
          <pc:sldMk cId="2787317116" sldId="278"/>
        </pc:sldMkLst>
        <pc:spChg chg="ord">
          <ac:chgData name="Sarah Gothard" userId="0e53f415fda5f162" providerId="LiveId" clId="{CBBC1A98-3448-48D0-8084-EF557E3297EB}" dt="2021-05-21T12:41:43.643" v="37" actId="26606"/>
          <ac:spMkLst>
            <pc:docMk/>
            <pc:sldMk cId="2787317116" sldId="278"/>
            <ac:spMk id="4" creationId="{734DF08B-C78F-4DB2-8B25-0250E898880A}"/>
          </ac:spMkLst>
        </pc:spChg>
        <pc:spChg chg="add">
          <ac:chgData name="Sarah Gothard" userId="0e53f415fda5f162" providerId="LiveId" clId="{CBBC1A98-3448-48D0-8084-EF557E3297EB}" dt="2021-05-21T12:41:43.643" v="37" actId="26606"/>
          <ac:spMkLst>
            <pc:docMk/>
            <pc:sldMk cId="2787317116" sldId="278"/>
            <ac:spMk id="11" creationId="{32BC26D8-82FB-445E-AA49-62A77D7C1EE0}"/>
          </ac:spMkLst>
        </pc:spChg>
        <pc:spChg chg="add">
          <ac:chgData name="Sarah Gothard" userId="0e53f415fda5f162" providerId="LiveId" clId="{CBBC1A98-3448-48D0-8084-EF557E3297EB}" dt="2021-05-21T12:41:43.643" v="37" actId="26606"/>
          <ac:spMkLst>
            <pc:docMk/>
            <pc:sldMk cId="2787317116" sldId="278"/>
            <ac:spMk id="13" creationId="{CB44330D-EA18-4254-AA95-EB49948539B8}"/>
          </ac:spMkLst>
        </pc:spChg>
        <pc:spChg chg="del">
          <ac:chgData name="Sarah Gothard" userId="0e53f415fda5f162" providerId="LiveId" clId="{CBBC1A98-3448-48D0-8084-EF557E3297EB}" dt="2021-05-21T12:29:20.733" v="10"/>
          <ac:spMkLst>
            <pc:docMk/>
            <pc:sldMk cId="2787317116" sldId="278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29:20.733" v="10"/>
          <ac:spMkLst>
            <pc:docMk/>
            <pc:sldMk cId="2787317116" sldId="278"/>
            <ac:spMk id="53" creationId="{CB44330D-EA18-4254-AA95-EB49948539B8}"/>
          </ac:spMkLst>
        </pc:spChg>
        <pc:picChg chg="add del">
          <ac:chgData name="Sarah Gothard" userId="0e53f415fda5f162" providerId="LiveId" clId="{CBBC1A98-3448-48D0-8084-EF557E3297EB}" dt="2021-05-21T12:39:28.116" v="33" actId="22"/>
          <ac:picMkLst>
            <pc:docMk/>
            <pc:sldMk cId="2787317116" sldId="278"/>
            <ac:picMk id="3" creationId="{99D8D6EC-BE9E-406D-BD4F-650BCF09761A}"/>
          </ac:picMkLst>
        </pc:picChg>
        <pc:picChg chg="add mod">
          <ac:chgData name="Sarah Gothard" userId="0e53f415fda5f162" providerId="LiveId" clId="{CBBC1A98-3448-48D0-8084-EF557E3297EB}" dt="2021-05-21T12:41:43.643" v="37" actId="26606"/>
          <ac:picMkLst>
            <pc:docMk/>
            <pc:sldMk cId="2787317116" sldId="278"/>
            <ac:picMk id="6" creationId="{9C461627-62E0-48D0-A6F5-92DA2F36C667}"/>
          </ac:picMkLst>
        </pc:picChg>
      </pc:sldChg>
      <pc:sldChg chg="delSp add del setBg delDesignElem">
        <pc:chgData name="Sarah Gothard" userId="0e53f415fda5f162" providerId="LiveId" clId="{CBBC1A98-3448-48D0-8084-EF557E3297EB}" dt="2021-05-21T12:38:17.798" v="31" actId="47"/>
        <pc:sldMkLst>
          <pc:docMk/>
          <pc:sldMk cId="627409844" sldId="279"/>
        </pc:sldMkLst>
        <pc:spChg chg="del">
          <ac:chgData name="Sarah Gothard" userId="0e53f415fda5f162" providerId="LiveId" clId="{CBBC1A98-3448-48D0-8084-EF557E3297EB}" dt="2021-05-21T12:29:20.923" v="12"/>
          <ac:spMkLst>
            <pc:docMk/>
            <pc:sldMk cId="627409844" sldId="279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29:20.923" v="12"/>
          <ac:spMkLst>
            <pc:docMk/>
            <pc:sldMk cId="627409844" sldId="279"/>
            <ac:spMk id="53" creationId="{CB44330D-EA18-4254-AA95-EB49948539B8}"/>
          </ac:spMkLst>
        </pc:spChg>
      </pc:sldChg>
      <pc:sldChg chg="delSp add del setBg delDesignElem">
        <pc:chgData name="Sarah Gothard" userId="0e53f415fda5f162" providerId="LiveId" clId="{CBBC1A98-3448-48D0-8084-EF557E3297EB}" dt="2021-05-21T12:38:17.798" v="31" actId="47"/>
        <pc:sldMkLst>
          <pc:docMk/>
          <pc:sldMk cId="2435550691" sldId="280"/>
        </pc:sldMkLst>
        <pc:spChg chg="del">
          <ac:chgData name="Sarah Gothard" userId="0e53f415fda5f162" providerId="LiveId" clId="{CBBC1A98-3448-48D0-8084-EF557E3297EB}" dt="2021-05-21T12:29:21.094" v="14"/>
          <ac:spMkLst>
            <pc:docMk/>
            <pc:sldMk cId="2435550691" sldId="280"/>
            <ac:spMk id="51" creationId="{32BC26D8-82FB-445E-AA49-62A77D7C1EE0}"/>
          </ac:spMkLst>
        </pc:spChg>
        <pc:spChg chg="del">
          <ac:chgData name="Sarah Gothard" userId="0e53f415fda5f162" providerId="LiveId" clId="{CBBC1A98-3448-48D0-8084-EF557E3297EB}" dt="2021-05-21T12:29:21.094" v="14"/>
          <ac:spMkLst>
            <pc:docMk/>
            <pc:sldMk cId="2435550691" sldId="280"/>
            <ac:spMk id="53" creationId="{CB44330D-EA18-4254-AA95-EB49948539B8}"/>
          </ac:spMkLst>
        </pc:spChg>
      </pc:sldChg>
      <pc:sldChg chg="add">
        <pc:chgData name="Sarah Gothard" userId="0e53f415fda5f162" providerId="LiveId" clId="{CBBC1A98-3448-48D0-8084-EF557E3297EB}" dt="2021-05-21T12:38:01.524" v="28" actId="2890"/>
        <pc:sldMkLst>
          <pc:docMk/>
          <pc:sldMk cId="1632627550" sldId="2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91178-905E-4181-A080-73FBE2A7F10F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C0C31-3BFD-43A2-B8EE-356E8F33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49B93-516E-447E-9C4C-C287614C639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908AF-65BE-457F-9D87-289A548E6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2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1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A5E8-EBEC-488E-AE66-5DA21A38EE2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6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43AE-BA47-4254-AC12-551DD83CE10D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65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CAEB-D68E-468F-8E56-B4B66E1C0A61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0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C4FE-EB64-46BB-9205-B1EE9EE8BFC9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2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4EE6-CF30-4CA8-B154-B496D8D79A09}" type="datetime1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3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C175-E6CD-4916-8689-413DF59FA2B7}" type="datetime1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1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422B-9403-45EA-B93B-F8104079F340}" type="datetime1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0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7844-C336-4BB0-BDE0-54C7634A075B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3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9165-212D-48C1-9776-729E0A8C0D58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3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FCC0-5F4E-427F-9127-B94CD82A0C38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7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A5CF-AFEC-4509-B771-31481ADC1172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8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B597-F26C-4EAF-A163-38755C5479C0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68D91-5085-43EA-8734-9AB23AC095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72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277B3-F2AB-47E8-A410-E4DFF7CB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Public Domain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618748-7C99-1CBD-7A4E-128F7363DAD1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BCB6C-84C3-7688-78F1-848549AC1439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D5E94-91B3-A567-E28A-E6408BBE32F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2683193"/>
            <a:ext cx="10287000" cy="14916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F9A880-3E47-EE66-79CE-369A5F335658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2211167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DD07D6-D671-DEAF-C0BC-627FB5FA670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94774B-97FC-1299-D9B8-4AE1AC34C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41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85C982-5362-AE5C-7AE0-84CE11E3220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43152F2-A20E-C060-6B34-3E1605EA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90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201F69-1550-57B3-E467-6F670052F5F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4C54CD-3811-A85F-13DD-1C6882F1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4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97BBF9-B6C7-6933-4C23-A19598BEBA8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06E011-FF6B-7B91-4DEE-4C94324E2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504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F4C12E-CB9D-C3F7-9F03-7F5005F02D0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4C5D8D-BE04-F186-7D36-422A77C86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33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00831-FB4B-6495-2220-E79748792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C5B9F1-7CEE-C49D-3461-0EE71D244DA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15DA9AF-E5DF-572B-957B-950615EE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873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69</Words>
  <Application>Microsoft Office PowerPoint</Application>
  <PresentationFormat>Widescreen</PresentationFormat>
  <Paragraphs>12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Gothard</dc:creator>
  <cp:lastModifiedBy>Gothard, Sarah</cp:lastModifiedBy>
  <cp:revision>22</cp:revision>
  <dcterms:created xsi:type="dcterms:W3CDTF">2019-10-03T18:26:20Z</dcterms:created>
  <dcterms:modified xsi:type="dcterms:W3CDTF">2026-10-31T17:28:53Z</dcterms:modified>
</cp:coreProperties>
</file>