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70" r:id="rId1"/>
  </p:sldMasterIdLst>
  <p:notesMasterIdLst>
    <p:notesMasterId r:id="rId7"/>
  </p:notesMasterIdLst>
  <p:handoutMasterIdLst>
    <p:handoutMasterId r:id="rId8"/>
  </p:handoutMasterIdLst>
  <p:sldIdLst>
    <p:sldId id="262" r:id="rId2"/>
    <p:sldId id="272" r:id="rId3"/>
    <p:sldId id="265" r:id="rId4"/>
    <p:sldId id="266" r:id="rId5"/>
    <p:sldId id="26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707"/>
    <a:srgbClr val="3E0000"/>
    <a:srgbClr val="212123"/>
    <a:srgbClr val="263D17"/>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182AF7-B401-4D14-A0CB-11F7E4C35BF8}" v="6" dt="2021-06-23T00:48:04.736"/>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1160" autoAdjust="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66182AF7-B401-4D14-A0CB-11F7E4C35BF8}"/>
    <pc:docChg chg="custSel addSld delSld modSld">
      <pc:chgData name="Sarah Gothard" userId="0e53f415fda5f162" providerId="LiveId" clId="{66182AF7-B401-4D14-A0CB-11F7E4C35BF8}" dt="2021-06-23T00:50:24.677" v="26" actId="47"/>
      <pc:docMkLst>
        <pc:docMk/>
      </pc:docMkLst>
      <pc:sldChg chg="addSp delSp modSp mod">
        <pc:chgData name="Sarah Gothard" userId="0e53f415fda5f162" providerId="LiveId" clId="{66182AF7-B401-4D14-A0CB-11F7E4C35BF8}" dt="2021-06-23T00:48:20.228" v="17" actId="26606"/>
        <pc:sldMkLst>
          <pc:docMk/>
          <pc:sldMk cId="219344417" sldId="262"/>
        </pc:sldMkLst>
        <pc:spChg chg="ord">
          <ac:chgData name="Sarah Gothard" userId="0e53f415fda5f162" providerId="LiveId" clId="{66182AF7-B401-4D14-A0CB-11F7E4C35BF8}" dt="2021-06-23T00:48:20.228" v="17" actId="26606"/>
          <ac:spMkLst>
            <pc:docMk/>
            <pc:sldMk cId="219344417" sldId="262"/>
            <ac:spMk id="2" creationId="{311D2B00-B72D-4A5C-82B8-17407371CFFA}"/>
          </ac:spMkLst>
        </pc:spChg>
        <pc:spChg chg="del">
          <ac:chgData name="Sarah Gothard" userId="0e53f415fda5f162" providerId="LiveId" clId="{66182AF7-B401-4D14-A0CB-11F7E4C35BF8}" dt="2021-06-23T00:48:20.228" v="17" actId="26606"/>
          <ac:spMkLst>
            <pc:docMk/>
            <pc:sldMk cId="219344417" sldId="262"/>
            <ac:spMk id="17" creationId="{32BC26D8-82FB-445E-AA49-62A77D7C1EE0}"/>
          </ac:spMkLst>
        </pc:spChg>
        <pc:spChg chg="del">
          <ac:chgData name="Sarah Gothard" userId="0e53f415fda5f162" providerId="LiveId" clId="{66182AF7-B401-4D14-A0CB-11F7E4C35BF8}" dt="2021-06-23T00:48:20.228" v="17" actId="26606"/>
          <ac:spMkLst>
            <pc:docMk/>
            <pc:sldMk cId="219344417" sldId="262"/>
            <ac:spMk id="19" creationId="{CB44330D-EA18-4254-AA95-EB49948539B8}"/>
          </ac:spMkLst>
        </pc:spChg>
        <pc:spChg chg="add">
          <ac:chgData name="Sarah Gothard" userId="0e53f415fda5f162" providerId="LiveId" clId="{66182AF7-B401-4D14-A0CB-11F7E4C35BF8}" dt="2021-06-23T00:48:20.228" v="17" actId="26606"/>
          <ac:spMkLst>
            <pc:docMk/>
            <pc:sldMk cId="219344417" sldId="262"/>
            <ac:spMk id="24" creationId="{32BC26D8-82FB-445E-AA49-62A77D7C1EE0}"/>
          </ac:spMkLst>
        </pc:spChg>
        <pc:spChg chg="add">
          <ac:chgData name="Sarah Gothard" userId="0e53f415fda5f162" providerId="LiveId" clId="{66182AF7-B401-4D14-A0CB-11F7E4C35BF8}" dt="2021-06-23T00:48:20.228" v="17" actId="26606"/>
          <ac:spMkLst>
            <pc:docMk/>
            <pc:sldMk cId="219344417" sldId="262"/>
            <ac:spMk id="26" creationId="{CB44330D-EA18-4254-AA95-EB49948539B8}"/>
          </ac:spMkLst>
        </pc:spChg>
        <pc:picChg chg="add mod">
          <ac:chgData name="Sarah Gothard" userId="0e53f415fda5f162" providerId="LiveId" clId="{66182AF7-B401-4D14-A0CB-11F7E4C35BF8}" dt="2021-06-23T00:48:20.228" v="17" actId="26606"/>
          <ac:picMkLst>
            <pc:docMk/>
            <pc:sldMk cId="219344417" sldId="262"/>
            <ac:picMk id="4" creationId="{0659675B-1DAB-4359-8B85-1141CA57EEA2}"/>
          </ac:picMkLst>
        </pc:picChg>
        <pc:picChg chg="del">
          <ac:chgData name="Sarah Gothard" userId="0e53f415fda5f162" providerId="LiveId" clId="{66182AF7-B401-4D14-A0CB-11F7E4C35BF8}" dt="2021-06-23T00:47:25.498" v="0" actId="478"/>
          <ac:picMkLst>
            <pc:docMk/>
            <pc:sldMk cId="219344417" sldId="262"/>
            <ac:picMk id="7" creationId="{650D58EE-8CC6-46A6-9B26-526C5AC43793}"/>
          </ac:picMkLst>
        </pc:picChg>
      </pc:sldChg>
      <pc:sldChg chg="addSp delSp modSp mod">
        <pc:chgData name="Sarah Gothard" userId="0e53f415fda5f162" providerId="LiveId" clId="{66182AF7-B401-4D14-A0CB-11F7E4C35BF8}" dt="2021-06-23T00:49:17.557" v="21" actId="26606"/>
        <pc:sldMkLst>
          <pc:docMk/>
          <pc:sldMk cId="3484739273" sldId="265"/>
        </pc:sldMkLst>
        <pc:spChg chg="ord">
          <ac:chgData name="Sarah Gothard" userId="0e53f415fda5f162" providerId="LiveId" clId="{66182AF7-B401-4D14-A0CB-11F7E4C35BF8}" dt="2021-06-23T00:49:17.557" v="21" actId="26606"/>
          <ac:spMkLst>
            <pc:docMk/>
            <pc:sldMk cId="3484739273" sldId="265"/>
            <ac:spMk id="2" creationId="{311D2B00-B72D-4A5C-82B8-17407371CFFA}"/>
          </ac:spMkLst>
        </pc:spChg>
        <pc:spChg chg="del">
          <ac:chgData name="Sarah Gothard" userId="0e53f415fda5f162" providerId="LiveId" clId="{66182AF7-B401-4D14-A0CB-11F7E4C35BF8}" dt="2021-06-23T00:49:17.557" v="21" actId="26606"/>
          <ac:spMkLst>
            <pc:docMk/>
            <pc:sldMk cId="3484739273" sldId="265"/>
            <ac:spMk id="17" creationId="{32BC26D8-82FB-445E-AA49-62A77D7C1EE0}"/>
          </ac:spMkLst>
        </pc:spChg>
        <pc:spChg chg="del">
          <ac:chgData name="Sarah Gothard" userId="0e53f415fda5f162" providerId="LiveId" clId="{66182AF7-B401-4D14-A0CB-11F7E4C35BF8}" dt="2021-06-23T00:49:17.557" v="21" actId="26606"/>
          <ac:spMkLst>
            <pc:docMk/>
            <pc:sldMk cId="3484739273" sldId="265"/>
            <ac:spMk id="19" creationId="{CB44330D-EA18-4254-AA95-EB49948539B8}"/>
          </ac:spMkLst>
        </pc:spChg>
        <pc:spChg chg="add">
          <ac:chgData name="Sarah Gothard" userId="0e53f415fda5f162" providerId="LiveId" clId="{66182AF7-B401-4D14-A0CB-11F7E4C35BF8}" dt="2021-06-23T00:49:17.557" v="21" actId="26606"/>
          <ac:spMkLst>
            <pc:docMk/>
            <pc:sldMk cId="3484739273" sldId="265"/>
            <ac:spMk id="24" creationId="{32BC26D8-82FB-445E-AA49-62A77D7C1EE0}"/>
          </ac:spMkLst>
        </pc:spChg>
        <pc:spChg chg="add">
          <ac:chgData name="Sarah Gothard" userId="0e53f415fda5f162" providerId="LiveId" clId="{66182AF7-B401-4D14-A0CB-11F7E4C35BF8}" dt="2021-06-23T00:49:17.557" v="21" actId="26606"/>
          <ac:spMkLst>
            <pc:docMk/>
            <pc:sldMk cId="3484739273" sldId="265"/>
            <ac:spMk id="26" creationId="{CB44330D-EA18-4254-AA95-EB49948539B8}"/>
          </ac:spMkLst>
        </pc:spChg>
        <pc:picChg chg="del">
          <ac:chgData name="Sarah Gothard" userId="0e53f415fda5f162" providerId="LiveId" clId="{66182AF7-B401-4D14-A0CB-11F7E4C35BF8}" dt="2021-06-23T00:47:27.730" v="1" actId="478"/>
          <ac:picMkLst>
            <pc:docMk/>
            <pc:sldMk cId="3484739273" sldId="265"/>
            <ac:picMk id="4" creationId="{F23069B2-9D2B-41E9-BCD7-B2B52D116A5D}"/>
          </ac:picMkLst>
        </pc:picChg>
        <pc:picChg chg="add mod">
          <ac:chgData name="Sarah Gothard" userId="0e53f415fda5f162" providerId="LiveId" clId="{66182AF7-B401-4D14-A0CB-11F7E4C35BF8}" dt="2021-06-23T00:49:17.557" v="21" actId="26606"/>
          <ac:picMkLst>
            <pc:docMk/>
            <pc:sldMk cId="3484739273" sldId="265"/>
            <ac:picMk id="5" creationId="{640EE20C-F24E-49B5-AC90-04DB4E1AB9E9}"/>
          </ac:picMkLst>
        </pc:picChg>
      </pc:sldChg>
      <pc:sldChg chg="addSp delSp modSp mod">
        <pc:chgData name="Sarah Gothard" userId="0e53f415fda5f162" providerId="LiveId" clId="{66182AF7-B401-4D14-A0CB-11F7E4C35BF8}" dt="2021-06-23T00:49:47.530" v="23" actId="26606"/>
        <pc:sldMkLst>
          <pc:docMk/>
          <pc:sldMk cId="3305026507" sldId="266"/>
        </pc:sldMkLst>
        <pc:spChg chg="ord">
          <ac:chgData name="Sarah Gothard" userId="0e53f415fda5f162" providerId="LiveId" clId="{66182AF7-B401-4D14-A0CB-11F7E4C35BF8}" dt="2021-06-23T00:49:47.530" v="23" actId="26606"/>
          <ac:spMkLst>
            <pc:docMk/>
            <pc:sldMk cId="3305026507" sldId="266"/>
            <ac:spMk id="2" creationId="{D42C68AA-413D-4552-ACFC-8E69264B5049}"/>
          </ac:spMkLst>
        </pc:spChg>
        <pc:spChg chg="del">
          <ac:chgData name="Sarah Gothard" userId="0e53f415fda5f162" providerId="LiveId" clId="{66182AF7-B401-4D14-A0CB-11F7E4C35BF8}" dt="2021-06-23T00:49:47.530" v="23" actId="26606"/>
          <ac:spMkLst>
            <pc:docMk/>
            <pc:sldMk cId="3305026507" sldId="266"/>
            <ac:spMk id="30" creationId="{32BC26D8-82FB-445E-AA49-62A77D7C1EE0}"/>
          </ac:spMkLst>
        </pc:spChg>
        <pc:spChg chg="del">
          <ac:chgData name="Sarah Gothard" userId="0e53f415fda5f162" providerId="LiveId" clId="{66182AF7-B401-4D14-A0CB-11F7E4C35BF8}" dt="2021-06-23T00:49:47.530" v="23" actId="26606"/>
          <ac:spMkLst>
            <pc:docMk/>
            <pc:sldMk cId="3305026507" sldId="266"/>
            <ac:spMk id="32" creationId="{CB44330D-EA18-4254-AA95-EB49948539B8}"/>
          </ac:spMkLst>
        </pc:spChg>
        <pc:spChg chg="add">
          <ac:chgData name="Sarah Gothard" userId="0e53f415fda5f162" providerId="LiveId" clId="{66182AF7-B401-4D14-A0CB-11F7E4C35BF8}" dt="2021-06-23T00:49:47.530" v="23" actId="26606"/>
          <ac:spMkLst>
            <pc:docMk/>
            <pc:sldMk cId="3305026507" sldId="266"/>
            <ac:spMk id="37" creationId="{32BC26D8-82FB-445E-AA49-62A77D7C1EE0}"/>
          </ac:spMkLst>
        </pc:spChg>
        <pc:spChg chg="add">
          <ac:chgData name="Sarah Gothard" userId="0e53f415fda5f162" providerId="LiveId" clId="{66182AF7-B401-4D14-A0CB-11F7E4C35BF8}" dt="2021-06-23T00:49:47.530" v="23" actId="26606"/>
          <ac:spMkLst>
            <pc:docMk/>
            <pc:sldMk cId="3305026507" sldId="266"/>
            <ac:spMk id="39" creationId="{CB44330D-EA18-4254-AA95-EB49948539B8}"/>
          </ac:spMkLst>
        </pc:spChg>
        <pc:picChg chg="add mod">
          <ac:chgData name="Sarah Gothard" userId="0e53f415fda5f162" providerId="LiveId" clId="{66182AF7-B401-4D14-A0CB-11F7E4C35BF8}" dt="2021-06-23T00:49:47.530" v="23" actId="26606"/>
          <ac:picMkLst>
            <pc:docMk/>
            <pc:sldMk cId="3305026507" sldId="266"/>
            <ac:picMk id="4" creationId="{9DBDD562-8E80-4881-B080-0B0D9070104C}"/>
          </ac:picMkLst>
        </pc:picChg>
        <pc:picChg chg="del">
          <ac:chgData name="Sarah Gothard" userId="0e53f415fda5f162" providerId="LiveId" clId="{66182AF7-B401-4D14-A0CB-11F7E4C35BF8}" dt="2021-06-23T00:47:29.709" v="2" actId="478"/>
          <ac:picMkLst>
            <pc:docMk/>
            <pc:sldMk cId="3305026507" sldId="266"/>
            <ac:picMk id="7" creationId="{338FBCCD-2421-4BE4-8C79-05C0B0510125}"/>
          </ac:picMkLst>
        </pc:picChg>
      </pc:sldChg>
      <pc:sldChg chg="addSp delSp modSp add mod setBg delDesignElem">
        <pc:chgData name="Sarah Gothard" userId="0e53f415fda5f162" providerId="LiveId" clId="{66182AF7-B401-4D14-A0CB-11F7E4C35BF8}" dt="2021-06-23T00:50:21.179" v="25" actId="26606"/>
        <pc:sldMkLst>
          <pc:docMk/>
          <pc:sldMk cId="1493341541" sldId="267"/>
        </pc:sldMkLst>
        <pc:spChg chg="ord">
          <ac:chgData name="Sarah Gothard" userId="0e53f415fda5f162" providerId="LiveId" clId="{66182AF7-B401-4D14-A0CB-11F7E4C35BF8}" dt="2021-06-23T00:50:21.179" v="25" actId="26606"/>
          <ac:spMkLst>
            <pc:docMk/>
            <pc:sldMk cId="1493341541" sldId="267"/>
            <ac:spMk id="2" creationId="{D42C68AA-413D-4552-ACFC-8E69264B5049}"/>
          </ac:spMkLst>
        </pc:spChg>
        <pc:spChg chg="add">
          <ac:chgData name="Sarah Gothard" userId="0e53f415fda5f162" providerId="LiveId" clId="{66182AF7-B401-4D14-A0CB-11F7E4C35BF8}" dt="2021-06-23T00:50:21.179" v="25" actId="26606"/>
          <ac:spMkLst>
            <pc:docMk/>
            <pc:sldMk cId="1493341541" sldId="267"/>
            <ac:spMk id="9" creationId="{32BC26D8-82FB-445E-AA49-62A77D7C1EE0}"/>
          </ac:spMkLst>
        </pc:spChg>
        <pc:spChg chg="add">
          <ac:chgData name="Sarah Gothard" userId="0e53f415fda5f162" providerId="LiveId" clId="{66182AF7-B401-4D14-A0CB-11F7E4C35BF8}" dt="2021-06-23T00:50:21.179" v="25" actId="26606"/>
          <ac:spMkLst>
            <pc:docMk/>
            <pc:sldMk cId="1493341541" sldId="267"/>
            <ac:spMk id="11" creationId="{CB44330D-EA18-4254-AA95-EB49948539B8}"/>
          </ac:spMkLst>
        </pc:spChg>
        <pc:spChg chg="del">
          <ac:chgData name="Sarah Gothard" userId="0e53f415fda5f162" providerId="LiveId" clId="{66182AF7-B401-4D14-A0CB-11F7E4C35BF8}" dt="2021-06-23T00:47:32.567" v="5"/>
          <ac:spMkLst>
            <pc:docMk/>
            <pc:sldMk cId="1493341541" sldId="267"/>
            <ac:spMk id="30" creationId="{32BC26D8-82FB-445E-AA49-62A77D7C1EE0}"/>
          </ac:spMkLst>
        </pc:spChg>
        <pc:spChg chg="del">
          <ac:chgData name="Sarah Gothard" userId="0e53f415fda5f162" providerId="LiveId" clId="{66182AF7-B401-4D14-A0CB-11F7E4C35BF8}" dt="2021-06-23T00:47:32.567" v="5"/>
          <ac:spMkLst>
            <pc:docMk/>
            <pc:sldMk cId="1493341541" sldId="267"/>
            <ac:spMk id="32" creationId="{CB44330D-EA18-4254-AA95-EB49948539B8}"/>
          </ac:spMkLst>
        </pc:spChg>
        <pc:picChg chg="add mod">
          <ac:chgData name="Sarah Gothard" userId="0e53f415fda5f162" providerId="LiveId" clId="{66182AF7-B401-4D14-A0CB-11F7E4C35BF8}" dt="2021-06-23T00:50:21.179" v="25" actId="26606"/>
          <ac:picMkLst>
            <pc:docMk/>
            <pc:sldMk cId="1493341541" sldId="267"/>
            <ac:picMk id="4" creationId="{09433086-6A28-4483-9699-8D01F70873FE}"/>
          </ac:picMkLst>
        </pc:picChg>
      </pc:sldChg>
      <pc:sldChg chg="del">
        <pc:chgData name="Sarah Gothard" userId="0e53f415fda5f162" providerId="LiveId" clId="{66182AF7-B401-4D14-A0CB-11F7E4C35BF8}" dt="2021-06-23T00:47:31.706" v="3" actId="47"/>
        <pc:sldMkLst>
          <pc:docMk/>
          <pc:sldMk cId="1896767701" sldId="267"/>
        </pc:sldMkLst>
      </pc:sldChg>
      <pc:sldChg chg="delSp add del setBg delDesignElem">
        <pc:chgData name="Sarah Gothard" userId="0e53f415fda5f162" providerId="LiveId" clId="{66182AF7-B401-4D14-A0CB-11F7E4C35BF8}" dt="2021-06-23T00:50:24.677" v="26" actId="47"/>
        <pc:sldMkLst>
          <pc:docMk/>
          <pc:sldMk cId="1702813468" sldId="268"/>
        </pc:sldMkLst>
        <pc:spChg chg="del">
          <ac:chgData name="Sarah Gothard" userId="0e53f415fda5f162" providerId="LiveId" clId="{66182AF7-B401-4D14-A0CB-11F7E4C35BF8}" dt="2021-06-23T00:47:32.729" v="7"/>
          <ac:spMkLst>
            <pc:docMk/>
            <pc:sldMk cId="1702813468" sldId="268"/>
            <ac:spMk id="30" creationId="{32BC26D8-82FB-445E-AA49-62A77D7C1EE0}"/>
          </ac:spMkLst>
        </pc:spChg>
        <pc:spChg chg="del">
          <ac:chgData name="Sarah Gothard" userId="0e53f415fda5f162" providerId="LiveId" clId="{66182AF7-B401-4D14-A0CB-11F7E4C35BF8}" dt="2021-06-23T00:47:32.729" v="7"/>
          <ac:spMkLst>
            <pc:docMk/>
            <pc:sldMk cId="1702813468" sldId="268"/>
            <ac:spMk id="32" creationId="{CB44330D-EA18-4254-AA95-EB49948539B8}"/>
          </ac:spMkLst>
        </pc:spChg>
      </pc:sldChg>
      <pc:sldChg chg="del">
        <pc:chgData name="Sarah Gothard" userId="0e53f415fda5f162" providerId="LiveId" clId="{66182AF7-B401-4D14-A0CB-11F7E4C35BF8}" dt="2021-06-23T00:47:31.706" v="3" actId="47"/>
        <pc:sldMkLst>
          <pc:docMk/>
          <pc:sldMk cId="2352674573" sldId="268"/>
        </pc:sldMkLst>
      </pc:sldChg>
      <pc:sldChg chg="del">
        <pc:chgData name="Sarah Gothard" userId="0e53f415fda5f162" providerId="LiveId" clId="{66182AF7-B401-4D14-A0CB-11F7E4C35BF8}" dt="2021-06-23T00:47:31.706" v="3" actId="47"/>
        <pc:sldMkLst>
          <pc:docMk/>
          <pc:sldMk cId="2510943585" sldId="269"/>
        </pc:sldMkLst>
      </pc:sldChg>
      <pc:sldChg chg="delSp add del setBg delDesignElem">
        <pc:chgData name="Sarah Gothard" userId="0e53f415fda5f162" providerId="LiveId" clId="{66182AF7-B401-4D14-A0CB-11F7E4C35BF8}" dt="2021-06-23T00:50:24.677" v="26" actId="47"/>
        <pc:sldMkLst>
          <pc:docMk/>
          <pc:sldMk cId="3719508472" sldId="269"/>
        </pc:sldMkLst>
        <pc:spChg chg="del">
          <ac:chgData name="Sarah Gothard" userId="0e53f415fda5f162" providerId="LiveId" clId="{66182AF7-B401-4D14-A0CB-11F7E4C35BF8}" dt="2021-06-23T00:47:32.950" v="9"/>
          <ac:spMkLst>
            <pc:docMk/>
            <pc:sldMk cId="3719508472" sldId="269"/>
            <ac:spMk id="30" creationId="{32BC26D8-82FB-445E-AA49-62A77D7C1EE0}"/>
          </ac:spMkLst>
        </pc:spChg>
        <pc:spChg chg="del">
          <ac:chgData name="Sarah Gothard" userId="0e53f415fda5f162" providerId="LiveId" clId="{66182AF7-B401-4D14-A0CB-11F7E4C35BF8}" dt="2021-06-23T00:47:32.950" v="9"/>
          <ac:spMkLst>
            <pc:docMk/>
            <pc:sldMk cId="3719508472" sldId="269"/>
            <ac:spMk id="32" creationId="{CB44330D-EA18-4254-AA95-EB49948539B8}"/>
          </ac:spMkLst>
        </pc:spChg>
      </pc:sldChg>
      <pc:sldChg chg="del">
        <pc:chgData name="Sarah Gothard" userId="0e53f415fda5f162" providerId="LiveId" clId="{66182AF7-B401-4D14-A0CB-11F7E4C35BF8}" dt="2021-06-23T00:47:31.706" v="3" actId="47"/>
        <pc:sldMkLst>
          <pc:docMk/>
          <pc:sldMk cId="2508785529" sldId="270"/>
        </pc:sldMkLst>
      </pc:sldChg>
      <pc:sldChg chg="delSp add del setBg delDesignElem">
        <pc:chgData name="Sarah Gothard" userId="0e53f415fda5f162" providerId="LiveId" clId="{66182AF7-B401-4D14-A0CB-11F7E4C35BF8}" dt="2021-06-23T00:50:24.677" v="26" actId="47"/>
        <pc:sldMkLst>
          <pc:docMk/>
          <pc:sldMk cId="3922108605" sldId="270"/>
        </pc:sldMkLst>
        <pc:spChg chg="del">
          <ac:chgData name="Sarah Gothard" userId="0e53f415fda5f162" providerId="LiveId" clId="{66182AF7-B401-4D14-A0CB-11F7E4C35BF8}" dt="2021-06-23T00:47:33.090" v="11"/>
          <ac:spMkLst>
            <pc:docMk/>
            <pc:sldMk cId="3922108605" sldId="270"/>
            <ac:spMk id="30" creationId="{32BC26D8-82FB-445E-AA49-62A77D7C1EE0}"/>
          </ac:spMkLst>
        </pc:spChg>
        <pc:spChg chg="del">
          <ac:chgData name="Sarah Gothard" userId="0e53f415fda5f162" providerId="LiveId" clId="{66182AF7-B401-4D14-A0CB-11F7E4C35BF8}" dt="2021-06-23T00:47:33.090" v="11"/>
          <ac:spMkLst>
            <pc:docMk/>
            <pc:sldMk cId="3922108605" sldId="270"/>
            <ac:spMk id="32" creationId="{CB44330D-EA18-4254-AA95-EB49948539B8}"/>
          </ac:spMkLst>
        </pc:spChg>
      </pc:sldChg>
      <pc:sldChg chg="del">
        <pc:chgData name="Sarah Gothard" userId="0e53f415fda5f162" providerId="LiveId" clId="{66182AF7-B401-4D14-A0CB-11F7E4C35BF8}" dt="2021-06-23T00:47:31.706" v="3" actId="47"/>
        <pc:sldMkLst>
          <pc:docMk/>
          <pc:sldMk cId="1501407978" sldId="271"/>
        </pc:sldMkLst>
      </pc:sldChg>
      <pc:sldChg chg="delSp add del setBg delDesignElem">
        <pc:chgData name="Sarah Gothard" userId="0e53f415fda5f162" providerId="LiveId" clId="{66182AF7-B401-4D14-A0CB-11F7E4C35BF8}" dt="2021-06-23T00:50:24.677" v="26" actId="47"/>
        <pc:sldMkLst>
          <pc:docMk/>
          <pc:sldMk cId="2543002645" sldId="271"/>
        </pc:sldMkLst>
        <pc:spChg chg="del">
          <ac:chgData name="Sarah Gothard" userId="0e53f415fda5f162" providerId="LiveId" clId="{66182AF7-B401-4D14-A0CB-11F7E4C35BF8}" dt="2021-06-23T00:47:33.274" v="13"/>
          <ac:spMkLst>
            <pc:docMk/>
            <pc:sldMk cId="2543002645" sldId="271"/>
            <ac:spMk id="30" creationId="{32BC26D8-82FB-445E-AA49-62A77D7C1EE0}"/>
          </ac:spMkLst>
        </pc:spChg>
        <pc:spChg chg="del">
          <ac:chgData name="Sarah Gothard" userId="0e53f415fda5f162" providerId="LiveId" clId="{66182AF7-B401-4D14-A0CB-11F7E4C35BF8}" dt="2021-06-23T00:47:33.274" v="13"/>
          <ac:spMkLst>
            <pc:docMk/>
            <pc:sldMk cId="2543002645" sldId="271"/>
            <ac:spMk id="32" creationId="{CB44330D-EA18-4254-AA95-EB49948539B8}"/>
          </ac:spMkLst>
        </pc:spChg>
      </pc:sldChg>
      <pc:sldChg chg="addSp delSp modSp add mod setBg delDesignElem">
        <pc:chgData name="Sarah Gothard" userId="0e53f415fda5f162" providerId="LiveId" clId="{66182AF7-B401-4D14-A0CB-11F7E4C35BF8}" dt="2021-06-23T00:48:32.356" v="19" actId="26606"/>
        <pc:sldMkLst>
          <pc:docMk/>
          <pc:sldMk cId="1666210386" sldId="272"/>
        </pc:sldMkLst>
        <pc:spChg chg="ord">
          <ac:chgData name="Sarah Gothard" userId="0e53f415fda5f162" providerId="LiveId" clId="{66182AF7-B401-4D14-A0CB-11F7E4C35BF8}" dt="2021-06-23T00:48:32.356" v="19" actId="26606"/>
          <ac:spMkLst>
            <pc:docMk/>
            <pc:sldMk cId="1666210386" sldId="272"/>
            <ac:spMk id="2" creationId="{D42C68AA-413D-4552-ACFC-8E69264B5049}"/>
          </ac:spMkLst>
        </pc:spChg>
        <pc:spChg chg="add">
          <ac:chgData name="Sarah Gothard" userId="0e53f415fda5f162" providerId="LiveId" clId="{66182AF7-B401-4D14-A0CB-11F7E4C35BF8}" dt="2021-06-23T00:48:32.356" v="19" actId="26606"/>
          <ac:spMkLst>
            <pc:docMk/>
            <pc:sldMk cId="1666210386" sldId="272"/>
            <ac:spMk id="9" creationId="{32BC26D8-82FB-445E-AA49-62A77D7C1EE0}"/>
          </ac:spMkLst>
        </pc:spChg>
        <pc:spChg chg="add">
          <ac:chgData name="Sarah Gothard" userId="0e53f415fda5f162" providerId="LiveId" clId="{66182AF7-B401-4D14-A0CB-11F7E4C35BF8}" dt="2021-06-23T00:48:32.356" v="19" actId="26606"/>
          <ac:spMkLst>
            <pc:docMk/>
            <pc:sldMk cId="1666210386" sldId="272"/>
            <ac:spMk id="11" creationId="{CB44330D-EA18-4254-AA95-EB49948539B8}"/>
          </ac:spMkLst>
        </pc:spChg>
        <pc:spChg chg="del">
          <ac:chgData name="Sarah Gothard" userId="0e53f415fda5f162" providerId="LiveId" clId="{66182AF7-B401-4D14-A0CB-11F7E4C35BF8}" dt="2021-06-23T00:48:04.736" v="15"/>
          <ac:spMkLst>
            <pc:docMk/>
            <pc:sldMk cId="1666210386" sldId="272"/>
            <ac:spMk id="30" creationId="{32BC26D8-82FB-445E-AA49-62A77D7C1EE0}"/>
          </ac:spMkLst>
        </pc:spChg>
        <pc:spChg chg="del">
          <ac:chgData name="Sarah Gothard" userId="0e53f415fda5f162" providerId="LiveId" clId="{66182AF7-B401-4D14-A0CB-11F7E4C35BF8}" dt="2021-06-23T00:48:04.736" v="15"/>
          <ac:spMkLst>
            <pc:docMk/>
            <pc:sldMk cId="1666210386" sldId="272"/>
            <ac:spMk id="32" creationId="{CB44330D-EA18-4254-AA95-EB49948539B8}"/>
          </ac:spMkLst>
        </pc:spChg>
        <pc:picChg chg="add mod">
          <ac:chgData name="Sarah Gothard" userId="0e53f415fda5f162" providerId="LiveId" clId="{66182AF7-B401-4D14-A0CB-11F7E4C35BF8}" dt="2021-06-23T00:48:32.356" v="19" actId="26606"/>
          <ac:picMkLst>
            <pc:docMk/>
            <pc:sldMk cId="1666210386" sldId="272"/>
            <ac:picMk id="4" creationId="{9F8628D1-9B84-430B-BDEF-CAA78C06766A}"/>
          </ac:picMkLst>
        </pc:picChg>
      </pc:sldChg>
      <pc:sldChg chg="del">
        <pc:chgData name="Sarah Gothard" userId="0e53f415fda5f162" providerId="LiveId" clId="{66182AF7-B401-4D14-A0CB-11F7E4C35BF8}" dt="2021-06-23T00:47:31.706" v="3" actId="47"/>
        <pc:sldMkLst>
          <pc:docMk/>
          <pc:sldMk cId="3782135075" sldId="272"/>
        </pc:sldMkLst>
      </pc:sldChg>
      <pc:sldChg chg="del">
        <pc:chgData name="Sarah Gothard" userId="0e53f415fda5f162" providerId="LiveId" clId="{66182AF7-B401-4D14-A0CB-11F7E4C35BF8}" dt="2021-06-23T00:47:31.706" v="3" actId="47"/>
        <pc:sldMkLst>
          <pc:docMk/>
          <pc:sldMk cId="2203301090" sldId="273"/>
        </pc:sldMkLst>
      </pc:sldChg>
      <pc:sldChg chg="del">
        <pc:chgData name="Sarah Gothard" userId="0e53f415fda5f162" providerId="LiveId" clId="{66182AF7-B401-4D14-A0CB-11F7E4C35BF8}" dt="2021-06-23T00:47:31.706" v="3" actId="47"/>
        <pc:sldMkLst>
          <pc:docMk/>
          <pc:sldMk cId="113132710" sldId="274"/>
        </pc:sldMkLst>
      </pc:sldChg>
      <pc:sldChg chg="del">
        <pc:chgData name="Sarah Gothard" userId="0e53f415fda5f162" providerId="LiveId" clId="{66182AF7-B401-4D14-A0CB-11F7E4C35BF8}" dt="2021-06-23T00:47:31.706" v="3" actId="47"/>
        <pc:sldMkLst>
          <pc:docMk/>
          <pc:sldMk cId="3486432838" sldId="275"/>
        </pc:sldMkLst>
      </pc:sldChg>
      <pc:sldChg chg="del">
        <pc:chgData name="Sarah Gothard" userId="0e53f415fda5f162" providerId="LiveId" clId="{66182AF7-B401-4D14-A0CB-11F7E4C35BF8}" dt="2021-06-23T00:47:31.706" v="3" actId="47"/>
        <pc:sldMkLst>
          <pc:docMk/>
          <pc:sldMk cId="1158307982" sldId="2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6/22/2021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6/22/2021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87342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877407173"/>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81245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0837767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p:spPr>
        <p:txBody>
          <a:bodyPr/>
          <a:lstStyle/>
          <a:p>
            <a:r>
              <a:rPr lang="en-US"/>
              <a:t>Public Domain</a:t>
            </a:r>
            <a:endParaRPr lang="en-US" dirty="0"/>
          </a:p>
        </p:txBody>
      </p:sp>
    </p:spTree>
    <p:extLst>
      <p:ext uri="{BB962C8B-B14F-4D97-AF65-F5344CB8AC3E}">
        <p14:creationId xmlns:p14="http://schemas.microsoft.com/office/powerpoint/2010/main" val="303808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931614" y="6568015"/>
            <a:ext cx="6672865" cy="365125"/>
          </a:xfrm>
          <a:prstGeom prst="rect">
            <a:avLst/>
          </a:prstGeom>
        </p:spPr>
        <p:txBody>
          <a:bodyPr/>
          <a:lstStyle/>
          <a:p>
            <a:r>
              <a:rPr lang="en-US" dirty="0"/>
              <a:t>Public Domain</a:t>
            </a:r>
          </a:p>
        </p:txBody>
      </p:sp>
      <p:sp>
        <p:nvSpPr>
          <p:cNvPr id="6" name="Slide Number Placeholder 5"/>
          <p:cNvSpPr>
            <a:spLocks noGrp="1"/>
          </p:cNvSpPr>
          <p:nvPr>
            <p:ph type="sldNum" sz="quarter" idx="12"/>
          </p:nvPr>
        </p:nvSpPr>
        <p:spPr>
          <a:xfrm>
            <a:off x="10514011" y="5883275"/>
            <a:ext cx="753545" cy="365125"/>
          </a:xfrm>
          <a:prstGeom prst="rect">
            <a:avLst/>
          </a:prstGeom>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0599995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374959" y="6543386"/>
            <a:ext cx="6672865" cy="365125"/>
          </a:xfrm>
          <a:prstGeom prst="rect">
            <a:avLst/>
          </a:prstGeom>
        </p:spPr>
        <p:txBody>
          <a:bodyPr/>
          <a:lstStyle/>
          <a:p>
            <a:r>
              <a:rPr lang="en-US"/>
              <a:t>Public Domain</a:t>
            </a:r>
            <a:endParaRPr lang="en-US" dirty="0"/>
          </a:p>
        </p:txBody>
      </p:sp>
    </p:spTree>
    <p:extLst>
      <p:ext uri="{BB962C8B-B14F-4D97-AF65-F5344CB8AC3E}">
        <p14:creationId xmlns:p14="http://schemas.microsoft.com/office/powerpoint/2010/main" val="265855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1B597-F26C-4EAF-A163-38755C5479C0}" type="datetime1">
              <a:rPr lang="en-US" smtClean="0"/>
              <a:t>6/22/2021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pPr/>
              <a:t>‹#›</a:t>
            </a:fld>
            <a:endParaRPr lang="en-US"/>
          </a:p>
        </p:txBody>
      </p:sp>
    </p:spTree>
    <p:extLst>
      <p:ext uri="{BB962C8B-B14F-4D97-AF65-F5344CB8AC3E}">
        <p14:creationId xmlns:p14="http://schemas.microsoft.com/office/powerpoint/2010/main" val="1908141977"/>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6/22/2021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44494598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97522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6/22/2021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12517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6/22/2021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3808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6/22/2021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62855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4546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6/22/2021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08074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6/22/2021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3232675424"/>
      </p:ext>
    </p:extLst>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 id="2147484382" r:id="rId12"/>
    <p:sldLayoutId id="2147484309" r:id="rId13"/>
    <p:sldLayoutId id="2147484310" r:id="rId1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659675B-1DAB-4359-8B85-1141CA57EEA2}"/>
              </a:ext>
            </a:extLst>
          </p:cNvPr>
          <p:cNvPicPr>
            <a:picLocks noChangeAspect="1"/>
          </p:cNvPicPr>
          <p:nvPr/>
        </p:nvPicPr>
        <p:blipFill>
          <a:blip r:embed="rId3"/>
          <a:stretch>
            <a:fillRect/>
          </a:stretch>
        </p:blipFill>
        <p:spPr>
          <a:xfrm>
            <a:off x="643467" y="2283968"/>
            <a:ext cx="10905066" cy="2290064"/>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934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F8628D1-9B84-430B-BDEF-CAA78C06766A}"/>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6621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40EE20C-F24E-49B5-AC90-04DB4E1AB9E9}"/>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311D2B00-B72D-4A5C-82B8-17407371CFF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73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DBDD562-8E80-4881-B080-0B0D9070104C}"/>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05026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9433086-6A28-4483-9699-8D01F70873FE}"/>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D42C68AA-413D-4552-ACFC-8E69264B504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33415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1789</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2019-10-03T14:51:38Z</dcterms:created>
  <dcterms:modified xsi:type="dcterms:W3CDTF">2021-06-23T00:50:25Z</dcterms:modified>
</cp:coreProperties>
</file>