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5"/>
  </p:notesMasterIdLst>
  <p:handoutMasterIdLst>
    <p:handoutMasterId r:id="rId16"/>
  </p:handoutMasterIdLst>
  <p:sldIdLst>
    <p:sldId id="279" r:id="rId2"/>
    <p:sldId id="289" r:id="rId3"/>
    <p:sldId id="290" r:id="rId4"/>
    <p:sldId id="291" r:id="rId5"/>
    <p:sldId id="292" r:id="rId6"/>
    <p:sldId id="294" r:id="rId7"/>
    <p:sldId id="293" r:id="rId8"/>
    <p:sldId id="300" r:id="rId9"/>
    <p:sldId id="295" r:id="rId10"/>
    <p:sldId id="296" r:id="rId11"/>
    <p:sldId id="297" r:id="rId12"/>
    <p:sldId id="298" r:id="rId13"/>
    <p:sldId id="29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02" autoAdjust="0"/>
    <p:restoredTop sz="91160" autoAdjust="0"/>
  </p:normalViewPr>
  <p:slideViewPr>
    <p:cSldViewPr snapToGrid="0" showGuides="1">
      <p:cViewPr varScale="1">
        <p:scale>
          <a:sx n="64" d="100"/>
          <a:sy n="64" d="100"/>
        </p:scale>
        <p:origin x="56" y="120"/>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9/2/2023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9/2/2023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8558712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87908AF-65BE-457F-9D87-289A548E61FF}" type="slidenum">
              <a:rPr lang="en-US" smtClean="0"/>
              <a:t>13</a:t>
            </a:fld>
            <a:endParaRPr lang="en-US"/>
          </a:p>
        </p:txBody>
      </p:sp>
    </p:spTree>
    <p:extLst>
      <p:ext uri="{BB962C8B-B14F-4D97-AF65-F5344CB8AC3E}">
        <p14:creationId xmlns:p14="http://schemas.microsoft.com/office/powerpoint/2010/main" val="34763767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B2A248-AF5E-4D2D-89A2-A86411435BCF}" type="datetime1">
              <a:rPr lang="en-US" smtClean="0"/>
              <a:t>9/2/2023</a:t>
            </a:fld>
            <a:endParaRPr lang="en-US" dirty="0"/>
          </a:p>
        </p:txBody>
      </p:sp>
      <p:sp>
        <p:nvSpPr>
          <p:cNvPr id="5" name="Footer Placeholder 4"/>
          <p:cNvSpPr>
            <a:spLocks noGrp="1"/>
          </p:cNvSpPr>
          <p:nvPr>
            <p:ph type="ftr" sz="quarter" idx="11"/>
          </p:nvPr>
        </p:nvSpPr>
        <p:spPr/>
        <p:txBody>
          <a:bodyPr/>
          <a:lstStyle/>
          <a:p>
            <a:r>
              <a:rPr lang="en-US"/>
              <a:t>© 2021 Lisa Rushing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CA58B37-51A7-4BB5-9D5F-1419C95B6503}" type="datetime1">
              <a:rPr lang="en-US" smtClean="0"/>
              <a:t>9/2/2023</a:t>
            </a:fld>
            <a:endParaRPr lang="en-US"/>
          </a:p>
        </p:txBody>
      </p:sp>
      <p:sp>
        <p:nvSpPr>
          <p:cNvPr id="5" name="Footer Placeholder 4"/>
          <p:cNvSpPr>
            <a:spLocks noGrp="1"/>
          </p:cNvSpPr>
          <p:nvPr>
            <p:ph type="ftr" sz="quarter" idx="11"/>
          </p:nvPr>
        </p:nvSpPr>
        <p:spPr/>
        <p:txBody>
          <a:bodyPr/>
          <a:lstStyle/>
          <a:p>
            <a:r>
              <a:rPr lang="en-US"/>
              <a:t>© 2021 Lisa Rushing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B2ECAD-1CDD-4032-921D-C480246C70D1}" type="datetime1">
              <a:rPr lang="en-US" smtClean="0"/>
              <a:t>9/2/2023</a:t>
            </a:fld>
            <a:endParaRPr lang="en-US"/>
          </a:p>
        </p:txBody>
      </p:sp>
      <p:sp>
        <p:nvSpPr>
          <p:cNvPr id="5" name="Footer Placeholder 4"/>
          <p:cNvSpPr>
            <a:spLocks noGrp="1"/>
          </p:cNvSpPr>
          <p:nvPr>
            <p:ph type="ftr" sz="quarter" idx="11"/>
          </p:nvPr>
        </p:nvSpPr>
        <p:spPr/>
        <p:txBody>
          <a:bodyPr/>
          <a:lstStyle/>
          <a:p>
            <a:r>
              <a:rPr lang="en-US"/>
              <a:t>© 2021 Lisa Rushing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7FCE52-341D-4962-A29E-3A443A1F0BF2}" type="datetime1">
              <a:rPr lang="en-US" smtClean="0"/>
              <a:t>9/2/2023</a:t>
            </a:fld>
            <a:endParaRPr lang="en-US"/>
          </a:p>
        </p:txBody>
      </p:sp>
      <p:sp>
        <p:nvSpPr>
          <p:cNvPr id="5" name="Footer Placeholder 4"/>
          <p:cNvSpPr>
            <a:spLocks noGrp="1"/>
          </p:cNvSpPr>
          <p:nvPr>
            <p:ph type="ftr" sz="quarter" idx="11"/>
          </p:nvPr>
        </p:nvSpPr>
        <p:spPr/>
        <p:txBody>
          <a:bodyPr/>
          <a:lstStyle/>
          <a:p>
            <a:r>
              <a:rPr lang="en-US"/>
              <a:t>© 2021 Lisa Rushing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C3C52C-EFA0-4320-BC7B-D40C75DCA384}" type="datetime1">
              <a:rPr lang="en-US" smtClean="0"/>
              <a:t>9/2/2023</a:t>
            </a:fld>
            <a:endParaRPr lang="en-US"/>
          </a:p>
        </p:txBody>
      </p:sp>
      <p:sp>
        <p:nvSpPr>
          <p:cNvPr id="5" name="Footer Placeholder 4"/>
          <p:cNvSpPr>
            <a:spLocks noGrp="1"/>
          </p:cNvSpPr>
          <p:nvPr>
            <p:ph type="ftr" sz="quarter" idx="11"/>
          </p:nvPr>
        </p:nvSpPr>
        <p:spPr/>
        <p:txBody>
          <a:bodyPr/>
          <a:lstStyle/>
          <a:p>
            <a:r>
              <a:rPr lang="en-US"/>
              <a:t>© 2021 Lisa Rushing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9D7189-EA63-4D80-8717-1D8D7912D263}" type="datetime1">
              <a:rPr lang="en-US" smtClean="0"/>
              <a:t>9/2/2023</a:t>
            </a:fld>
            <a:endParaRPr lang="en-US"/>
          </a:p>
        </p:txBody>
      </p:sp>
      <p:sp>
        <p:nvSpPr>
          <p:cNvPr id="6" name="Footer Placeholder 5"/>
          <p:cNvSpPr>
            <a:spLocks noGrp="1"/>
          </p:cNvSpPr>
          <p:nvPr>
            <p:ph type="ftr" sz="quarter" idx="11"/>
          </p:nvPr>
        </p:nvSpPr>
        <p:spPr/>
        <p:txBody>
          <a:bodyPr/>
          <a:lstStyle/>
          <a:p>
            <a:r>
              <a:rPr lang="en-US"/>
              <a:t>© 2021 Lisa Rushing</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8CAE956-F6AD-46E9-AF15-94F48D93F7E5}" type="datetime1">
              <a:rPr lang="en-US" smtClean="0"/>
              <a:t>9/2/2023</a:t>
            </a:fld>
            <a:endParaRPr lang="en-US"/>
          </a:p>
        </p:txBody>
      </p:sp>
      <p:sp>
        <p:nvSpPr>
          <p:cNvPr id="8" name="Footer Placeholder 7"/>
          <p:cNvSpPr>
            <a:spLocks noGrp="1"/>
          </p:cNvSpPr>
          <p:nvPr>
            <p:ph type="ftr" sz="quarter" idx="11"/>
          </p:nvPr>
        </p:nvSpPr>
        <p:spPr/>
        <p:txBody>
          <a:bodyPr/>
          <a:lstStyle/>
          <a:p>
            <a:r>
              <a:rPr lang="en-US"/>
              <a:t>© 2021 Lisa Rushing</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9F6E370-91AA-4312-8E60-63F5999C2F24}" type="datetime1">
              <a:rPr lang="en-US" smtClean="0"/>
              <a:t>9/2/2023</a:t>
            </a:fld>
            <a:endParaRPr lang="en-US"/>
          </a:p>
        </p:txBody>
      </p:sp>
      <p:sp>
        <p:nvSpPr>
          <p:cNvPr id="4" name="Footer Placeholder 3"/>
          <p:cNvSpPr>
            <a:spLocks noGrp="1"/>
          </p:cNvSpPr>
          <p:nvPr>
            <p:ph type="ftr" sz="quarter" idx="11"/>
          </p:nvPr>
        </p:nvSpPr>
        <p:spPr/>
        <p:txBody>
          <a:bodyPr/>
          <a:lstStyle/>
          <a:p>
            <a:r>
              <a:rPr lang="en-US"/>
              <a:t>© 2021 Lisa Rushing</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514DB8-417F-49C3-A5A8-0A99F5649BE2}" type="datetime1">
              <a:rPr lang="en-US" smtClean="0"/>
              <a:t>9/2/2023</a:t>
            </a:fld>
            <a:endParaRPr lang="en-US"/>
          </a:p>
        </p:txBody>
      </p:sp>
      <p:sp>
        <p:nvSpPr>
          <p:cNvPr id="3" name="Footer Placeholder 2"/>
          <p:cNvSpPr>
            <a:spLocks noGrp="1"/>
          </p:cNvSpPr>
          <p:nvPr>
            <p:ph type="ftr" sz="quarter" idx="11"/>
          </p:nvPr>
        </p:nvSpPr>
        <p:spPr/>
        <p:txBody>
          <a:bodyPr/>
          <a:lstStyle/>
          <a:p>
            <a:r>
              <a:rPr lang="en-US"/>
              <a:t>© 2021 Lisa Rushing</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FFC3CCA-21C8-4A1B-99B2-A6ECD67BACEC}" type="datetime1">
              <a:rPr lang="en-US" smtClean="0"/>
              <a:t>9/2/2023</a:t>
            </a:fld>
            <a:endParaRPr lang="en-US"/>
          </a:p>
        </p:txBody>
      </p:sp>
      <p:sp>
        <p:nvSpPr>
          <p:cNvPr id="6" name="Footer Placeholder 5"/>
          <p:cNvSpPr>
            <a:spLocks noGrp="1"/>
          </p:cNvSpPr>
          <p:nvPr>
            <p:ph type="ftr" sz="quarter" idx="11"/>
          </p:nvPr>
        </p:nvSpPr>
        <p:spPr/>
        <p:txBody>
          <a:bodyPr/>
          <a:lstStyle/>
          <a:p>
            <a:r>
              <a:rPr lang="en-US"/>
              <a:t>© 2021 Lisa Rushing</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BF70595-521E-45DD-808B-BED9BFB23AF4}" type="datetime1">
              <a:rPr lang="en-US" smtClean="0"/>
              <a:t>9/2/2023</a:t>
            </a:fld>
            <a:endParaRPr lang="en-US"/>
          </a:p>
        </p:txBody>
      </p:sp>
      <p:sp>
        <p:nvSpPr>
          <p:cNvPr id="6" name="Footer Placeholder 5"/>
          <p:cNvSpPr>
            <a:spLocks noGrp="1"/>
          </p:cNvSpPr>
          <p:nvPr>
            <p:ph type="ftr" sz="quarter" idx="11"/>
          </p:nvPr>
        </p:nvSpPr>
        <p:spPr/>
        <p:txBody>
          <a:bodyPr/>
          <a:lstStyle/>
          <a:p>
            <a:r>
              <a:rPr lang="en-US"/>
              <a:t>© 2021 Lisa Rushing</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ADCD10-DC3E-4C73-8882-A58DEFFC192B}" type="datetime1">
              <a:rPr lang="en-US" smtClean="0"/>
              <a:t>9/2/2023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2021 Lisa Rushing</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0" name="Rectangle 11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Rectangle 11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62E24C60-88D5-3461-4AD3-F59C1D1F78CB}"/>
              </a:ext>
            </a:extLst>
          </p:cNvPr>
          <p:cNvPicPr>
            <a:picLocks noChangeAspect="1"/>
          </p:cNvPicPr>
          <p:nvPr/>
        </p:nvPicPr>
        <p:blipFill>
          <a:blip r:embed="rId3"/>
          <a:stretch>
            <a:fillRect/>
          </a:stretch>
        </p:blipFill>
        <p:spPr>
          <a:xfrm>
            <a:off x="643467" y="2597489"/>
            <a:ext cx="10905066" cy="1663022"/>
          </a:xfrm>
          <a:prstGeom prst="rect">
            <a:avLst/>
          </a:prstGeom>
        </p:spPr>
      </p:pic>
      <p:sp>
        <p:nvSpPr>
          <p:cNvPr id="4" name="Footer Placeholder 3">
            <a:extLst>
              <a:ext uri="{FF2B5EF4-FFF2-40B4-BE49-F238E27FC236}">
                <a16:creationId xmlns:a16="http://schemas.microsoft.com/office/drawing/2014/main" id="{6DC069F0-920D-C622-F91B-E4EC82237E3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2021 Lisa Rushing</a:t>
            </a:r>
          </a:p>
        </p:txBody>
      </p:sp>
    </p:spTree>
    <p:extLst>
      <p:ext uri="{BB962C8B-B14F-4D97-AF65-F5344CB8AC3E}">
        <p14:creationId xmlns:p14="http://schemas.microsoft.com/office/powerpoint/2010/main" val="17508550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B6159C66-00F3-2320-5749-E0E7B3FC9C58}"/>
              </a:ext>
            </a:extLst>
          </p:cNvPr>
          <p:cNvPicPr>
            <a:picLocks noGrp="1" noChangeAspect="1"/>
          </p:cNvPicPr>
          <p:nvPr>
            <p:ph idx="1"/>
          </p:nvPr>
        </p:nvPicPr>
        <p:blipFill>
          <a:blip r:embed="rId2"/>
          <a:stretch>
            <a:fillRect/>
          </a:stretch>
        </p:blipFill>
        <p:spPr>
          <a:xfrm>
            <a:off x="643467" y="1466089"/>
            <a:ext cx="10905066" cy="3925822"/>
          </a:xfrm>
          <a:prstGeom prst="rect">
            <a:avLst/>
          </a:prstGeom>
        </p:spPr>
      </p:pic>
      <p:sp>
        <p:nvSpPr>
          <p:cNvPr id="4" name="Footer Placeholder 3">
            <a:extLst>
              <a:ext uri="{FF2B5EF4-FFF2-40B4-BE49-F238E27FC236}">
                <a16:creationId xmlns:a16="http://schemas.microsoft.com/office/drawing/2014/main" id="{58909A83-BDAE-692D-FDBF-3A2156F515A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 2021 Lisa Rushing</a:t>
            </a:r>
          </a:p>
        </p:txBody>
      </p:sp>
    </p:spTree>
    <p:extLst>
      <p:ext uri="{BB962C8B-B14F-4D97-AF65-F5344CB8AC3E}">
        <p14:creationId xmlns:p14="http://schemas.microsoft.com/office/powerpoint/2010/main" val="35969291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Content Placeholder 5">
            <a:extLst>
              <a:ext uri="{FF2B5EF4-FFF2-40B4-BE49-F238E27FC236}">
                <a16:creationId xmlns:a16="http://schemas.microsoft.com/office/drawing/2014/main" id="{70842BCA-C7A2-A1D2-255C-D83617E1929B}"/>
              </a:ext>
            </a:extLst>
          </p:cNvPr>
          <p:cNvPicPr>
            <a:picLocks noGrp="1" noChangeAspect="1"/>
          </p:cNvPicPr>
          <p:nvPr>
            <p:ph idx="1"/>
          </p:nvPr>
        </p:nvPicPr>
        <p:blipFill>
          <a:blip r:embed="rId2"/>
          <a:stretch>
            <a:fillRect/>
          </a:stretch>
        </p:blipFill>
        <p:spPr>
          <a:xfrm>
            <a:off x="643467" y="1452457"/>
            <a:ext cx="10905066" cy="3953086"/>
          </a:xfrm>
          <a:prstGeom prst="rect">
            <a:avLst/>
          </a:prstGeom>
        </p:spPr>
      </p:pic>
      <p:sp>
        <p:nvSpPr>
          <p:cNvPr id="4" name="Footer Placeholder 3">
            <a:extLst>
              <a:ext uri="{FF2B5EF4-FFF2-40B4-BE49-F238E27FC236}">
                <a16:creationId xmlns:a16="http://schemas.microsoft.com/office/drawing/2014/main" id="{CC5F92D2-2EA7-5E1E-A8E3-65F2768A887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 2021 Lisa Rushing</a:t>
            </a:r>
          </a:p>
        </p:txBody>
      </p:sp>
    </p:spTree>
    <p:extLst>
      <p:ext uri="{BB962C8B-B14F-4D97-AF65-F5344CB8AC3E}">
        <p14:creationId xmlns:p14="http://schemas.microsoft.com/office/powerpoint/2010/main" val="32724007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Content Placeholder 4">
            <a:extLst>
              <a:ext uri="{FF2B5EF4-FFF2-40B4-BE49-F238E27FC236}">
                <a16:creationId xmlns:a16="http://schemas.microsoft.com/office/drawing/2014/main" id="{0605009C-C671-A0B8-6CD0-364562D7660C}"/>
              </a:ext>
            </a:extLst>
          </p:cNvPr>
          <p:cNvPicPr>
            <a:picLocks noGrp="1" noChangeAspect="1"/>
          </p:cNvPicPr>
          <p:nvPr>
            <p:ph idx="1"/>
          </p:nvPr>
        </p:nvPicPr>
        <p:blipFill>
          <a:blip r:embed="rId2"/>
          <a:stretch>
            <a:fillRect/>
          </a:stretch>
        </p:blipFill>
        <p:spPr>
          <a:xfrm>
            <a:off x="643467" y="1247987"/>
            <a:ext cx="10905066" cy="4362026"/>
          </a:xfrm>
          <a:prstGeom prst="rect">
            <a:avLst/>
          </a:prstGeom>
        </p:spPr>
      </p:pic>
      <p:sp>
        <p:nvSpPr>
          <p:cNvPr id="4" name="Footer Placeholder 3">
            <a:extLst>
              <a:ext uri="{FF2B5EF4-FFF2-40B4-BE49-F238E27FC236}">
                <a16:creationId xmlns:a16="http://schemas.microsoft.com/office/drawing/2014/main" id="{CC5F92D2-2EA7-5E1E-A8E3-65F2768A887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 2021 Lisa Rushing</a:t>
            </a:r>
          </a:p>
        </p:txBody>
      </p:sp>
    </p:spTree>
    <p:extLst>
      <p:ext uri="{BB962C8B-B14F-4D97-AF65-F5344CB8AC3E}">
        <p14:creationId xmlns:p14="http://schemas.microsoft.com/office/powerpoint/2010/main" val="35223844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54699AE1-2625-EE49-2FBF-71117CA95A63}"/>
              </a:ext>
            </a:extLst>
          </p:cNvPr>
          <p:cNvPicPr>
            <a:picLocks noGrp="1" noChangeAspect="1"/>
          </p:cNvPicPr>
          <p:nvPr>
            <p:ph idx="1"/>
          </p:nvPr>
        </p:nvPicPr>
        <p:blipFill>
          <a:blip r:embed="rId3"/>
          <a:stretch>
            <a:fillRect/>
          </a:stretch>
        </p:blipFill>
        <p:spPr>
          <a:xfrm>
            <a:off x="643467" y="811785"/>
            <a:ext cx="10905066" cy="5234430"/>
          </a:xfrm>
          <a:prstGeom prst="rect">
            <a:avLst/>
          </a:prstGeom>
        </p:spPr>
      </p:pic>
      <p:sp>
        <p:nvSpPr>
          <p:cNvPr id="4" name="Footer Placeholder 3">
            <a:extLst>
              <a:ext uri="{FF2B5EF4-FFF2-40B4-BE49-F238E27FC236}">
                <a16:creationId xmlns:a16="http://schemas.microsoft.com/office/drawing/2014/main" id="{78439498-B967-359E-BC21-D6786C9AC77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R="0" lvl="0" indent="0" defTabSz="914400" fontAlgn="auto">
              <a:spcBef>
                <a:spcPts val="0"/>
              </a:spcBef>
              <a:spcAft>
                <a:spcPts val="600"/>
              </a:spcAft>
              <a:buClrTx/>
              <a:buSzTx/>
              <a:buFontTx/>
              <a:buNone/>
              <a:tabLst/>
              <a:defRPr/>
            </a:pPr>
            <a:r>
              <a:rPr kumimoji="0" lang="en-US" b="0" i="0" u="none" strike="noStrike" kern="1200" cap="none" spc="0" normalizeH="0" baseline="0" noProof="0">
                <a:ln>
                  <a:noFill/>
                </a:ln>
                <a:solidFill>
                  <a:srgbClr val="FFFFFF"/>
                </a:solidFill>
                <a:effectLst/>
                <a:uLnTx/>
                <a:uFillTx/>
                <a:latin typeface="+mn-lt"/>
                <a:ea typeface="+mn-ea"/>
                <a:cs typeface="+mn-cs"/>
              </a:rPr>
              <a:t>© 2021 Lisa Rushing</a:t>
            </a:r>
          </a:p>
        </p:txBody>
      </p:sp>
    </p:spTree>
    <p:extLst>
      <p:ext uri="{BB962C8B-B14F-4D97-AF65-F5344CB8AC3E}">
        <p14:creationId xmlns:p14="http://schemas.microsoft.com/office/powerpoint/2010/main" val="2238817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 name="Rectangle 4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Content Placeholder 12">
            <a:extLst>
              <a:ext uri="{FF2B5EF4-FFF2-40B4-BE49-F238E27FC236}">
                <a16:creationId xmlns:a16="http://schemas.microsoft.com/office/drawing/2014/main" id="{4FE3DF5B-9DEE-93F4-0C43-ABAD792EDFD7}"/>
              </a:ext>
            </a:extLst>
          </p:cNvPr>
          <p:cNvPicPr>
            <a:picLocks noGrp="1" noChangeAspect="1"/>
          </p:cNvPicPr>
          <p:nvPr>
            <p:ph idx="1"/>
          </p:nvPr>
        </p:nvPicPr>
        <p:blipFill>
          <a:blip r:embed="rId2"/>
          <a:stretch>
            <a:fillRect/>
          </a:stretch>
        </p:blipFill>
        <p:spPr>
          <a:xfrm>
            <a:off x="1143941" y="643467"/>
            <a:ext cx="9904118" cy="5571066"/>
          </a:xfrm>
          <a:prstGeom prst="rect">
            <a:avLst/>
          </a:prstGeom>
        </p:spPr>
      </p:pic>
      <p:sp>
        <p:nvSpPr>
          <p:cNvPr id="4" name="Footer Placeholder 3">
            <a:extLst>
              <a:ext uri="{FF2B5EF4-FFF2-40B4-BE49-F238E27FC236}">
                <a16:creationId xmlns:a16="http://schemas.microsoft.com/office/drawing/2014/main" id="{887CEF59-EB45-8369-1C5F-C00AB3F3EBD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2021 Lisa Rushing</a:t>
            </a:r>
          </a:p>
        </p:txBody>
      </p:sp>
    </p:spTree>
    <p:extLst>
      <p:ext uri="{BB962C8B-B14F-4D97-AF65-F5344CB8AC3E}">
        <p14:creationId xmlns:p14="http://schemas.microsoft.com/office/powerpoint/2010/main" val="3722817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Content Placeholder 9" descr="A black background with a black square&#10;&#10;Description automatically generated with medium confidence">
            <a:extLst>
              <a:ext uri="{FF2B5EF4-FFF2-40B4-BE49-F238E27FC236}">
                <a16:creationId xmlns:a16="http://schemas.microsoft.com/office/drawing/2014/main" id="{C7C42236-A5E5-A4E9-7B47-F631F2171670}"/>
              </a:ext>
            </a:extLst>
          </p:cNvPr>
          <p:cNvPicPr>
            <a:picLocks noGrp="1" noChangeAspect="1"/>
          </p:cNvPicPr>
          <p:nvPr>
            <p:ph idx="1"/>
          </p:nvPr>
        </p:nvPicPr>
        <p:blipFill>
          <a:blip r:embed="rId2"/>
          <a:stretch>
            <a:fillRect/>
          </a:stretch>
        </p:blipFill>
        <p:spPr>
          <a:xfrm>
            <a:off x="643467" y="1506983"/>
            <a:ext cx="10905066" cy="3844034"/>
          </a:xfrm>
          <a:prstGeom prst="rect">
            <a:avLst/>
          </a:prstGeom>
        </p:spPr>
      </p:pic>
      <p:sp>
        <p:nvSpPr>
          <p:cNvPr id="4" name="Footer Placeholder 3">
            <a:extLst>
              <a:ext uri="{FF2B5EF4-FFF2-40B4-BE49-F238E27FC236}">
                <a16:creationId xmlns:a16="http://schemas.microsoft.com/office/drawing/2014/main" id="{C0E45079-0965-CE2E-DA5C-150C8BFAD30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2021 Lisa Rushing</a:t>
            </a:r>
          </a:p>
        </p:txBody>
      </p:sp>
    </p:spTree>
    <p:extLst>
      <p:ext uri="{BB962C8B-B14F-4D97-AF65-F5344CB8AC3E}">
        <p14:creationId xmlns:p14="http://schemas.microsoft.com/office/powerpoint/2010/main" val="2633556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B6159C66-00F3-2320-5749-E0E7B3FC9C58}"/>
              </a:ext>
            </a:extLst>
          </p:cNvPr>
          <p:cNvPicPr>
            <a:picLocks noGrp="1" noChangeAspect="1"/>
          </p:cNvPicPr>
          <p:nvPr>
            <p:ph idx="1"/>
          </p:nvPr>
        </p:nvPicPr>
        <p:blipFill>
          <a:blip r:embed="rId2"/>
          <a:stretch>
            <a:fillRect/>
          </a:stretch>
        </p:blipFill>
        <p:spPr>
          <a:xfrm>
            <a:off x="643467" y="1466089"/>
            <a:ext cx="10905066" cy="3925822"/>
          </a:xfrm>
          <a:prstGeom prst="rect">
            <a:avLst/>
          </a:prstGeom>
        </p:spPr>
      </p:pic>
      <p:sp>
        <p:nvSpPr>
          <p:cNvPr id="4" name="Footer Placeholder 3">
            <a:extLst>
              <a:ext uri="{FF2B5EF4-FFF2-40B4-BE49-F238E27FC236}">
                <a16:creationId xmlns:a16="http://schemas.microsoft.com/office/drawing/2014/main" id="{58909A83-BDAE-692D-FDBF-3A2156F515A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2021 Lisa Rushing</a:t>
            </a:r>
          </a:p>
        </p:txBody>
      </p:sp>
    </p:spTree>
    <p:extLst>
      <p:ext uri="{BB962C8B-B14F-4D97-AF65-F5344CB8AC3E}">
        <p14:creationId xmlns:p14="http://schemas.microsoft.com/office/powerpoint/2010/main" val="808222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70842BCA-C7A2-A1D2-255C-D83617E1929B}"/>
              </a:ext>
            </a:extLst>
          </p:cNvPr>
          <p:cNvPicPr>
            <a:picLocks noGrp="1" noChangeAspect="1"/>
          </p:cNvPicPr>
          <p:nvPr>
            <p:ph idx="1"/>
          </p:nvPr>
        </p:nvPicPr>
        <p:blipFill>
          <a:blip r:embed="rId2"/>
          <a:stretch>
            <a:fillRect/>
          </a:stretch>
        </p:blipFill>
        <p:spPr>
          <a:xfrm>
            <a:off x="643467" y="1452457"/>
            <a:ext cx="10905066" cy="3953086"/>
          </a:xfrm>
          <a:prstGeom prst="rect">
            <a:avLst/>
          </a:prstGeom>
        </p:spPr>
      </p:pic>
      <p:sp>
        <p:nvSpPr>
          <p:cNvPr id="4" name="Footer Placeholder 3">
            <a:extLst>
              <a:ext uri="{FF2B5EF4-FFF2-40B4-BE49-F238E27FC236}">
                <a16:creationId xmlns:a16="http://schemas.microsoft.com/office/drawing/2014/main" id="{CC5F92D2-2EA7-5E1E-A8E3-65F2768A887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2021 Lisa Rushing</a:t>
            </a:r>
          </a:p>
        </p:txBody>
      </p:sp>
    </p:spTree>
    <p:extLst>
      <p:ext uri="{BB962C8B-B14F-4D97-AF65-F5344CB8AC3E}">
        <p14:creationId xmlns:p14="http://schemas.microsoft.com/office/powerpoint/2010/main" val="1783608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0605009C-C671-A0B8-6CD0-364562D7660C}"/>
              </a:ext>
            </a:extLst>
          </p:cNvPr>
          <p:cNvPicPr>
            <a:picLocks noGrp="1" noChangeAspect="1"/>
          </p:cNvPicPr>
          <p:nvPr>
            <p:ph idx="1"/>
          </p:nvPr>
        </p:nvPicPr>
        <p:blipFill>
          <a:blip r:embed="rId2"/>
          <a:stretch>
            <a:fillRect/>
          </a:stretch>
        </p:blipFill>
        <p:spPr>
          <a:xfrm>
            <a:off x="643467" y="1247987"/>
            <a:ext cx="10905066" cy="4362026"/>
          </a:xfrm>
          <a:prstGeom prst="rect">
            <a:avLst/>
          </a:prstGeom>
        </p:spPr>
      </p:pic>
      <p:sp>
        <p:nvSpPr>
          <p:cNvPr id="4" name="Footer Placeholder 3">
            <a:extLst>
              <a:ext uri="{FF2B5EF4-FFF2-40B4-BE49-F238E27FC236}">
                <a16:creationId xmlns:a16="http://schemas.microsoft.com/office/drawing/2014/main" id="{CC5F92D2-2EA7-5E1E-A8E3-65F2768A887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2021 Lisa Rushing</a:t>
            </a:r>
          </a:p>
        </p:txBody>
      </p:sp>
    </p:spTree>
    <p:extLst>
      <p:ext uri="{BB962C8B-B14F-4D97-AF65-F5344CB8AC3E}">
        <p14:creationId xmlns:p14="http://schemas.microsoft.com/office/powerpoint/2010/main" val="17371914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Content Placeholder 11">
            <a:extLst>
              <a:ext uri="{FF2B5EF4-FFF2-40B4-BE49-F238E27FC236}">
                <a16:creationId xmlns:a16="http://schemas.microsoft.com/office/drawing/2014/main" id="{892E6B6C-E03E-1FCF-5563-3DC5CD6D9531}"/>
              </a:ext>
            </a:extLst>
          </p:cNvPr>
          <p:cNvPicPr>
            <a:picLocks noGrp="1" noChangeAspect="1"/>
          </p:cNvPicPr>
          <p:nvPr>
            <p:ph idx="1"/>
          </p:nvPr>
        </p:nvPicPr>
        <p:blipFill>
          <a:blip r:embed="rId2"/>
          <a:stretch>
            <a:fillRect/>
          </a:stretch>
        </p:blipFill>
        <p:spPr>
          <a:xfrm>
            <a:off x="643467" y="811785"/>
            <a:ext cx="10905066" cy="5234430"/>
          </a:xfrm>
          <a:prstGeom prst="rect">
            <a:avLst/>
          </a:prstGeom>
        </p:spPr>
      </p:pic>
      <p:sp>
        <p:nvSpPr>
          <p:cNvPr id="4" name="Footer Placeholder 3">
            <a:extLst>
              <a:ext uri="{FF2B5EF4-FFF2-40B4-BE49-F238E27FC236}">
                <a16:creationId xmlns:a16="http://schemas.microsoft.com/office/drawing/2014/main" id="{78439498-B967-359E-BC21-D6786C9AC77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2021 Lisa Rushing</a:t>
            </a:r>
          </a:p>
        </p:txBody>
      </p:sp>
    </p:spTree>
    <p:extLst>
      <p:ext uri="{BB962C8B-B14F-4D97-AF65-F5344CB8AC3E}">
        <p14:creationId xmlns:p14="http://schemas.microsoft.com/office/powerpoint/2010/main" val="34417330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F7D2CC50-AFFC-00E4-6848-046630ACC392}"/>
              </a:ext>
            </a:extLst>
          </p:cNvPr>
          <p:cNvPicPr>
            <a:picLocks noGrp="1" noChangeAspect="1"/>
          </p:cNvPicPr>
          <p:nvPr>
            <p:ph idx="1"/>
          </p:nvPr>
        </p:nvPicPr>
        <p:blipFill>
          <a:blip r:embed="rId2"/>
          <a:stretch>
            <a:fillRect/>
          </a:stretch>
        </p:blipFill>
        <p:spPr>
          <a:xfrm>
            <a:off x="643467" y="675470"/>
            <a:ext cx="10905066" cy="5507059"/>
          </a:xfrm>
          <a:prstGeom prst="rect">
            <a:avLst/>
          </a:prstGeom>
        </p:spPr>
      </p:pic>
      <p:sp>
        <p:nvSpPr>
          <p:cNvPr id="4" name="Footer Placeholder 3">
            <a:extLst>
              <a:ext uri="{FF2B5EF4-FFF2-40B4-BE49-F238E27FC236}">
                <a16:creationId xmlns:a16="http://schemas.microsoft.com/office/drawing/2014/main" id="{89B7534F-C10F-E9E9-09E9-F3240061DB4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2021 Lisa Rushing</a:t>
            </a:r>
          </a:p>
        </p:txBody>
      </p:sp>
    </p:spTree>
    <p:extLst>
      <p:ext uri="{BB962C8B-B14F-4D97-AF65-F5344CB8AC3E}">
        <p14:creationId xmlns:p14="http://schemas.microsoft.com/office/powerpoint/2010/main" val="3499465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Content Placeholder 9" descr="A black background with a black square&#10;&#10;Description automatically generated with medium confidence">
            <a:extLst>
              <a:ext uri="{FF2B5EF4-FFF2-40B4-BE49-F238E27FC236}">
                <a16:creationId xmlns:a16="http://schemas.microsoft.com/office/drawing/2014/main" id="{C7C42236-A5E5-A4E9-7B47-F631F2171670}"/>
              </a:ext>
            </a:extLst>
          </p:cNvPr>
          <p:cNvPicPr>
            <a:picLocks noGrp="1" noChangeAspect="1"/>
          </p:cNvPicPr>
          <p:nvPr>
            <p:ph idx="1"/>
          </p:nvPr>
        </p:nvPicPr>
        <p:blipFill>
          <a:blip r:embed="rId2"/>
          <a:stretch>
            <a:fillRect/>
          </a:stretch>
        </p:blipFill>
        <p:spPr>
          <a:xfrm>
            <a:off x="643467" y="1506983"/>
            <a:ext cx="10905066" cy="3844034"/>
          </a:xfrm>
          <a:prstGeom prst="rect">
            <a:avLst/>
          </a:prstGeom>
        </p:spPr>
      </p:pic>
      <p:sp>
        <p:nvSpPr>
          <p:cNvPr id="4" name="Footer Placeholder 3">
            <a:extLst>
              <a:ext uri="{FF2B5EF4-FFF2-40B4-BE49-F238E27FC236}">
                <a16:creationId xmlns:a16="http://schemas.microsoft.com/office/drawing/2014/main" id="{C0E45079-0965-CE2E-DA5C-150C8BFAD30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 2021 Lisa Rushing</a:t>
            </a:r>
          </a:p>
        </p:txBody>
      </p:sp>
    </p:spTree>
    <p:extLst>
      <p:ext uri="{BB962C8B-B14F-4D97-AF65-F5344CB8AC3E}">
        <p14:creationId xmlns:p14="http://schemas.microsoft.com/office/powerpoint/2010/main" val="82499824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677d2c9a-624e-4efe-8958-ee35a71c0d71}" enabled="0" method="" siteId="{677d2c9a-624e-4efe-8958-ee35a71c0d71}" removed="1"/>
</clbl:labelList>
</file>

<file path=docProps/app.xml><?xml version="1.0" encoding="utf-8"?>
<Properties xmlns="http://schemas.openxmlformats.org/officeDocument/2006/extended-properties" xmlns:vt="http://schemas.openxmlformats.org/officeDocument/2006/docPropsVTypes">
  <TotalTime>2066</TotalTime>
  <Words>96</Words>
  <Application>Microsoft Office PowerPoint</Application>
  <PresentationFormat>Widescreen</PresentationFormat>
  <Paragraphs>16</Paragraphs>
  <Slides>13</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58</cp:revision>
  <dcterms:created xsi:type="dcterms:W3CDTF">2019-09-28T20:24:12Z</dcterms:created>
  <dcterms:modified xsi:type="dcterms:W3CDTF">2023-09-02T19:54:25Z</dcterms:modified>
</cp:coreProperties>
</file>