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1"/>
  </p:sldMasterIdLst>
  <p:notesMasterIdLst>
    <p:notesMasterId r:id="rId11"/>
  </p:notesMasterIdLst>
  <p:handoutMasterIdLst>
    <p:handoutMasterId r:id="rId12"/>
  </p:handoutMasterIdLst>
  <p:sldIdLst>
    <p:sldId id="266" r:id="rId2"/>
    <p:sldId id="267" r:id="rId3"/>
    <p:sldId id="268" r:id="rId4"/>
    <p:sldId id="269" r:id="rId5"/>
    <p:sldId id="270" r:id="rId6"/>
    <p:sldId id="271" r:id="rId7"/>
    <p:sldId id="272" r:id="rId8"/>
    <p:sldId id="273" r:id="rId9"/>
    <p:sldId id="27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344" autoAdjust="0"/>
  </p:normalViewPr>
  <p:slideViewPr>
    <p:cSldViewPr snapToGrid="0" showGuides="1">
      <p:cViewPr varScale="1">
        <p:scale>
          <a:sx n="60" d="100"/>
          <a:sy n="60" d="100"/>
        </p:scale>
        <p:origin x="52" y="21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25F02E0-AF71-4172-9EB0-C6B5FFDA97D6}"/>
    <pc:docChg chg="custSel mod modSld">
      <pc:chgData name="Sarah Gothard" userId="0e53f415fda5f162" providerId="LiveId" clId="{225F02E0-AF71-4172-9EB0-C6B5FFDA97D6}" dt="2019-10-03T14:31:21.523" v="8" actId="26606"/>
      <pc:docMkLst>
        <pc:docMk/>
      </pc:docMkLst>
      <pc:sldChg chg="addSp modSp mod setBg">
        <pc:chgData name="Sarah Gothard" userId="0e53f415fda5f162" providerId="LiveId" clId="{225F02E0-AF71-4172-9EB0-C6B5FFDA97D6}" dt="2019-10-03T14:30:32.354" v="1" actId="26606"/>
        <pc:sldMkLst>
          <pc:docMk/>
          <pc:sldMk cId="2211167003" sldId="257"/>
        </pc:sldMkLst>
        <pc:spChg chg="mod ord">
          <ac:chgData name="Sarah Gothard" userId="0e53f415fda5f162" providerId="LiveId" clId="{225F02E0-AF71-4172-9EB0-C6B5FFDA97D6}" dt="2019-10-03T14:30:32.354" v="1" actId="26606"/>
          <ac:spMkLst>
            <pc:docMk/>
            <pc:sldMk cId="2211167003" sldId="257"/>
            <ac:spMk id="5" creationId="{B35277B3-F2AB-47E8-A410-E4DFF7CB251C}"/>
          </ac:spMkLst>
        </pc:spChg>
        <pc:spChg chg="add">
          <ac:chgData name="Sarah Gothard" userId="0e53f415fda5f162" providerId="LiveId" clId="{225F02E0-AF71-4172-9EB0-C6B5FFDA97D6}" dt="2019-10-03T14:30:32.354" v="1" actId="26606"/>
          <ac:spMkLst>
            <pc:docMk/>
            <pc:sldMk cId="2211167003" sldId="257"/>
            <ac:spMk id="10" creationId="{559E787A-A567-464A-BB9E-E9B95AA41E40}"/>
          </ac:spMkLst>
        </pc:spChg>
        <pc:spChg chg="add">
          <ac:chgData name="Sarah Gothard" userId="0e53f415fda5f162" providerId="LiveId" clId="{225F02E0-AF71-4172-9EB0-C6B5FFDA97D6}" dt="2019-10-03T14:30:32.354" v="1" actId="26606"/>
          <ac:spMkLst>
            <pc:docMk/>
            <pc:sldMk cId="2211167003" sldId="257"/>
            <ac:spMk id="12" creationId="{36A476B5-55AD-43A1-B1FB-5AC76B54F0A0}"/>
          </ac:spMkLst>
        </pc:spChg>
        <pc:picChg chg="mod">
          <ac:chgData name="Sarah Gothard" userId="0e53f415fda5f162" providerId="LiveId" clId="{225F02E0-AF71-4172-9EB0-C6B5FFDA97D6}" dt="2019-10-03T14:30:32.354" v="1" actId="26606"/>
          <ac:picMkLst>
            <pc:docMk/>
            <pc:sldMk cId="2211167003" sldId="257"/>
            <ac:picMk id="2" creationId="{F06B652B-AAC7-4530-B755-F752EC7A37C3}"/>
          </ac:picMkLst>
        </pc:picChg>
      </pc:sldChg>
      <pc:sldChg chg="addSp modSp mod setBg">
        <pc:chgData name="Sarah Gothard" userId="0e53f415fda5f162" providerId="LiveId" clId="{225F02E0-AF71-4172-9EB0-C6B5FFDA97D6}" dt="2019-10-03T14:30:24.206" v="0" actId="26606"/>
        <pc:sldMkLst>
          <pc:docMk/>
          <pc:sldMk cId="3994246414" sldId="258"/>
        </pc:sldMkLst>
        <pc:spChg chg="mod ord">
          <ac:chgData name="Sarah Gothard" userId="0e53f415fda5f162" providerId="LiveId" clId="{225F02E0-AF71-4172-9EB0-C6B5FFDA97D6}" dt="2019-10-03T14:30:24.206" v="0" actId="26606"/>
          <ac:spMkLst>
            <pc:docMk/>
            <pc:sldMk cId="3994246414" sldId="258"/>
            <ac:spMk id="2" creationId="{AB70E32E-7410-4BA4-9BA9-A66CE8F34D90}"/>
          </ac:spMkLst>
        </pc:spChg>
        <pc:spChg chg="add">
          <ac:chgData name="Sarah Gothard" userId="0e53f415fda5f162" providerId="LiveId" clId="{225F02E0-AF71-4172-9EB0-C6B5FFDA97D6}" dt="2019-10-03T14:30:24.206" v="0" actId="26606"/>
          <ac:spMkLst>
            <pc:docMk/>
            <pc:sldMk cId="3994246414" sldId="258"/>
            <ac:spMk id="9" creationId="{559E787A-A567-464A-BB9E-E9B95AA41E40}"/>
          </ac:spMkLst>
        </pc:spChg>
        <pc:spChg chg="add">
          <ac:chgData name="Sarah Gothard" userId="0e53f415fda5f162" providerId="LiveId" clId="{225F02E0-AF71-4172-9EB0-C6B5FFDA97D6}" dt="2019-10-03T14:30:24.206" v="0" actId="26606"/>
          <ac:spMkLst>
            <pc:docMk/>
            <pc:sldMk cId="3994246414" sldId="258"/>
            <ac:spMk id="11" creationId="{36A476B5-55AD-43A1-B1FB-5AC76B54F0A0}"/>
          </ac:spMkLst>
        </pc:spChg>
        <pc:picChg chg="mod">
          <ac:chgData name="Sarah Gothard" userId="0e53f415fda5f162" providerId="LiveId" clId="{225F02E0-AF71-4172-9EB0-C6B5FFDA97D6}" dt="2019-10-03T14:30:24.206" v="0" actId="26606"/>
          <ac:picMkLst>
            <pc:docMk/>
            <pc:sldMk cId="3994246414" sldId="258"/>
            <ac:picMk id="4" creationId="{FDF8CC3D-F0D4-4FDA-8B15-26E44FFF8319}"/>
          </ac:picMkLst>
        </pc:picChg>
      </pc:sldChg>
      <pc:sldChg chg="addSp modSp mod setBg">
        <pc:chgData name="Sarah Gothard" userId="0e53f415fda5f162" providerId="LiveId" clId="{225F02E0-AF71-4172-9EB0-C6B5FFDA97D6}" dt="2019-10-03T14:30:38.214" v="2" actId="26606"/>
        <pc:sldMkLst>
          <pc:docMk/>
          <pc:sldMk cId="1997704731" sldId="259"/>
        </pc:sldMkLst>
        <pc:spChg chg="mod ord">
          <ac:chgData name="Sarah Gothard" userId="0e53f415fda5f162" providerId="LiveId" clId="{225F02E0-AF71-4172-9EB0-C6B5FFDA97D6}" dt="2019-10-03T14:30:38.214" v="2" actId="26606"/>
          <ac:spMkLst>
            <pc:docMk/>
            <pc:sldMk cId="1997704731" sldId="259"/>
            <ac:spMk id="2" creationId="{AA54D63B-A8E5-4DFC-BBA0-602E05189637}"/>
          </ac:spMkLst>
        </pc:spChg>
        <pc:spChg chg="add">
          <ac:chgData name="Sarah Gothard" userId="0e53f415fda5f162" providerId="LiveId" clId="{225F02E0-AF71-4172-9EB0-C6B5FFDA97D6}" dt="2019-10-03T14:30:38.214" v="2" actId="26606"/>
          <ac:spMkLst>
            <pc:docMk/>
            <pc:sldMk cId="1997704731" sldId="259"/>
            <ac:spMk id="9" creationId="{559E787A-A567-464A-BB9E-E9B95AA41E40}"/>
          </ac:spMkLst>
        </pc:spChg>
        <pc:spChg chg="add">
          <ac:chgData name="Sarah Gothard" userId="0e53f415fda5f162" providerId="LiveId" clId="{225F02E0-AF71-4172-9EB0-C6B5FFDA97D6}" dt="2019-10-03T14:30:38.214" v="2" actId="26606"/>
          <ac:spMkLst>
            <pc:docMk/>
            <pc:sldMk cId="1997704731" sldId="259"/>
            <ac:spMk id="11" creationId="{36A476B5-55AD-43A1-B1FB-5AC76B54F0A0}"/>
          </ac:spMkLst>
        </pc:spChg>
        <pc:picChg chg="mod">
          <ac:chgData name="Sarah Gothard" userId="0e53f415fda5f162" providerId="LiveId" clId="{225F02E0-AF71-4172-9EB0-C6B5FFDA97D6}" dt="2019-10-03T14:30:38.214" v="2" actId="26606"/>
          <ac:picMkLst>
            <pc:docMk/>
            <pc:sldMk cId="1997704731" sldId="259"/>
            <ac:picMk id="4" creationId="{A09856AC-4491-4250-B3DF-F405DEA38C68}"/>
          </ac:picMkLst>
        </pc:picChg>
      </pc:sldChg>
      <pc:sldChg chg="addSp modSp mod setBg">
        <pc:chgData name="Sarah Gothard" userId="0e53f415fda5f162" providerId="LiveId" clId="{225F02E0-AF71-4172-9EB0-C6B5FFDA97D6}" dt="2019-10-03T14:30:51.341" v="3" actId="26606"/>
        <pc:sldMkLst>
          <pc:docMk/>
          <pc:sldMk cId="1500911095" sldId="260"/>
        </pc:sldMkLst>
        <pc:spChg chg="mod ord">
          <ac:chgData name="Sarah Gothard" userId="0e53f415fda5f162" providerId="LiveId" clId="{225F02E0-AF71-4172-9EB0-C6B5FFDA97D6}" dt="2019-10-03T14:30:51.341" v="3" actId="26606"/>
          <ac:spMkLst>
            <pc:docMk/>
            <pc:sldMk cId="1500911095" sldId="260"/>
            <ac:spMk id="2" creationId="{AC1D4525-46C5-4036-835D-0E796B2F5277}"/>
          </ac:spMkLst>
        </pc:spChg>
        <pc:spChg chg="add">
          <ac:chgData name="Sarah Gothard" userId="0e53f415fda5f162" providerId="LiveId" clId="{225F02E0-AF71-4172-9EB0-C6B5FFDA97D6}" dt="2019-10-03T14:30:51.341" v="3" actId="26606"/>
          <ac:spMkLst>
            <pc:docMk/>
            <pc:sldMk cId="1500911095" sldId="260"/>
            <ac:spMk id="9" creationId="{559E787A-A567-464A-BB9E-E9B95AA41E40}"/>
          </ac:spMkLst>
        </pc:spChg>
        <pc:spChg chg="add">
          <ac:chgData name="Sarah Gothard" userId="0e53f415fda5f162" providerId="LiveId" clId="{225F02E0-AF71-4172-9EB0-C6B5FFDA97D6}" dt="2019-10-03T14:30:51.341" v="3" actId="26606"/>
          <ac:spMkLst>
            <pc:docMk/>
            <pc:sldMk cId="1500911095" sldId="260"/>
            <ac:spMk id="11" creationId="{36A476B5-55AD-43A1-B1FB-5AC76B54F0A0}"/>
          </ac:spMkLst>
        </pc:spChg>
        <pc:picChg chg="mod">
          <ac:chgData name="Sarah Gothard" userId="0e53f415fda5f162" providerId="LiveId" clId="{225F02E0-AF71-4172-9EB0-C6B5FFDA97D6}" dt="2019-10-03T14:30:51.341" v="3" actId="26606"/>
          <ac:picMkLst>
            <pc:docMk/>
            <pc:sldMk cId="1500911095" sldId="260"/>
            <ac:picMk id="4" creationId="{F861EA5A-9416-4FC7-8AFA-9CBB2815FE56}"/>
          </ac:picMkLst>
        </pc:picChg>
      </pc:sldChg>
      <pc:sldChg chg="addSp modSp mod setBg">
        <pc:chgData name="Sarah Gothard" userId="0e53f415fda5f162" providerId="LiveId" clId="{225F02E0-AF71-4172-9EB0-C6B5FFDA97D6}" dt="2019-10-03T14:30:56.803" v="4" actId="26606"/>
        <pc:sldMkLst>
          <pc:docMk/>
          <pc:sldMk cId="1554261726" sldId="261"/>
        </pc:sldMkLst>
        <pc:spChg chg="mod ord">
          <ac:chgData name="Sarah Gothard" userId="0e53f415fda5f162" providerId="LiveId" clId="{225F02E0-AF71-4172-9EB0-C6B5FFDA97D6}" dt="2019-10-03T14:30:56.803" v="4" actId="26606"/>
          <ac:spMkLst>
            <pc:docMk/>
            <pc:sldMk cId="1554261726" sldId="261"/>
            <ac:spMk id="2" creationId="{20E13561-E3CE-4A1D-BF90-9B6B634C0412}"/>
          </ac:spMkLst>
        </pc:spChg>
        <pc:spChg chg="add">
          <ac:chgData name="Sarah Gothard" userId="0e53f415fda5f162" providerId="LiveId" clId="{225F02E0-AF71-4172-9EB0-C6B5FFDA97D6}" dt="2019-10-03T14:30:56.803" v="4" actId="26606"/>
          <ac:spMkLst>
            <pc:docMk/>
            <pc:sldMk cId="1554261726" sldId="261"/>
            <ac:spMk id="9" creationId="{559E787A-A567-464A-BB9E-E9B95AA41E40}"/>
          </ac:spMkLst>
        </pc:spChg>
        <pc:spChg chg="add">
          <ac:chgData name="Sarah Gothard" userId="0e53f415fda5f162" providerId="LiveId" clId="{225F02E0-AF71-4172-9EB0-C6B5FFDA97D6}" dt="2019-10-03T14:30:56.803" v="4" actId="26606"/>
          <ac:spMkLst>
            <pc:docMk/>
            <pc:sldMk cId="1554261726" sldId="261"/>
            <ac:spMk id="11" creationId="{36A476B5-55AD-43A1-B1FB-5AC76B54F0A0}"/>
          </ac:spMkLst>
        </pc:spChg>
        <pc:picChg chg="mod">
          <ac:chgData name="Sarah Gothard" userId="0e53f415fda5f162" providerId="LiveId" clId="{225F02E0-AF71-4172-9EB0-C6B5FFDA97D6}" dt="2019-10-03T14:30:56.803" v="4" actId="26606"/>
          <ac:picMkLst>
            <pc:docMk/>
            <pc:sldMk cId="1554261726" sldId="261"/>
            <ac:picMk id="4" creationId="{3C7E9CD5-ED91-4032-8E8E-06C77D24F2CD}"/>
          </ac:picMkLst>
        </pc:picChg>
      </pc:sldChg>
      <pc:sldChg chg="addSp modSp mod setBg">
        <pc:chgData name="Sarah Gothard" userId="0e53f415fda5f162" providerId="LiveId" clId="{225F02E0-AF71-4172-9EB0-C6B5FFDA97D6}" dt="2019-10-03T14:31:02.042" v="5" actId="26606"/>
        <pc:sldMkLst>
          <pc:docMk/>
          <pc:sldMk cId="493453956" sldId="262"/>
        </pc:sldMkLst>
        <pc:spChg chg="mod ord">
          <ac:chgData name="Sarah Gothard" userId="0e53f415fda5f162" providerId="LiveId" clId="{225F02E0-AF71-4172-9EB0-C6B5FFDA97D6}" dt="2019-10-03T14:31:02.042" v="5" actId="26606"/>
          <ac:spMkLst>
            <pc:docMk/>
            <pc:sldMk cId="493453956" sldId="262"/>
            <ac:spMk id="2" creationId="{82DD2D71-DBC4-4831-B65D-F121BD9BCA6F}"/>
          </ac:spMkLst>
        </pc:spChg>
        <pc:spChg chg="add">
          <ac:chgData name="Sarah Gothard" userId="0e53f415fda5f162" providerId="LiveId" clId="{225F02E0-AF71-4172-9EB0-C6B5FFDA97D6}" dt="2019-10-03T14:31:02.042" v="5" actId="26606"/>
          <ac:spMkLst>
            <pc:docMk/>
            <pc:sldMk cId="493453956" sldId="262"/>
            <ac:spMk id="9" creationId="{559E787A-A567-464A-BB9E-E9B95AA41E40}"/>
          </ac:spMkLst>
        </pc:spChg>
        <pc:spChg chg="add">
          <ac:chgData name="Sarah Gothard" userId="0e53f415fda5f162" providerId="LiveId" clId="{225F02E0-AF71-4172-9EB0-C6B5FFDA97D6}" dt="2019-10-03T14:31:02.042" v="5" actId="26606"/>
          <ac:spMkLst>
            <pc:docMk/>
            <pc:sldMk cId="493453956" sldId="262"/>
            <ac:spMk id="11" creationId="{36A476B5-55AD-43A1-B1FB-5AC76B54F0A0}"/>
          </ac:spMkLst>
        </pc:spChg>
        <pc:picChg chg="mod">
          <ac:chgData name="Sarah Gothard" userId="0e53f415fda5f162" providerId="LiveId" clId="{225F02E0-AF71-4172-9EB0-C6B5FFDA97D6}" dt="2019-10-03T14:31:02.042" v="5" actId="26606"/>
          <ac:picMkLst>
            <pc:docMk/>
            <pc:sldMk cId="493453956" sldId="262"/>
            <ac:picMk id="4" creationId="{8C38DE52-6810-49E5-BDB6-58CEEA693F58}"/>
          </ac:picMkLst>
        </pc:picChg>
      </pc:sldChg>
      <pc:sldChg chg="addSp modSp mod setBg">
        <pc:chgData name="Sarah Gothard" userId="0e53f415fda5f162" providerId="LiveId" clId="{225F02E0-AF71-4172-9EB0-C6B5FFDA97D6}" dt="2019-10-03T14:31:12.098" v="6" actId="26606"/>
        <pc:sldMkLst>
          <pc:docMk/>
          <pc:sldMk cId="3120125337" sldId="263"/>
        </pc:sldMkLst>
        <pc:spChg chg="mod ord">
          <ac:chgData name="Sarah Gothard" userId="0e53f415fda5f162" providerId="LiveId" clId="{225F02E0-AF71-4172-9EB0-C6B5FFDA97D6}" dt="2019-10-03T14:31:12.098" v="6" actId="26606"/>
          <ac:spMkLst>
            <pc:docMk/>
            <pc:sldMk cId="3120125337" sldId="263"/>
            <ac:spMk id="2" creationId="{38B4ABEF-9485-4AA6-B866-EA6B680CB33D}"/>
          </ac:spMkLst>
        </pc:spChg>
        <pc:spChg chg="add">
          <ac:chgData name="Sarah Gothard" userId="0e53f415fda5f162" providerId="LiveId" clId="{225F02E0-AF71-4172-9EB0-C6B5FFDA97D6}" dt="2019-10-03T14:31:12.098" v="6" actId="26606"/>
          <ac:spMkLst>
            <pc:docMk/>
            <pc:sldMk cId="3120125337" sldId="263"/>
            <ac:spMk id="9" creationId="{559E787A-A567-464A-BB9E-E9B95AA41E40}"/>
          </ac:spMkLst>
        </pc:spChg>
        <pc:spChg chg="add">
          <ac:chgData name="Sarah Gothard" userId="0e53f415fda5f162" providerId="LiveId" clId="{225F02E0-AF71-4172-9EB0-C6B5FFDA97D6}" dt="2019-10-03T14:31:12.098" v="6" actId="26606"/>
          <ac:spMkLst>
            <pc:docMk/>
            <pc:sldMk cId="3120125337" sldId="263"/>
            <ac:spMk id="11" creationId="{36A476B5-55AD-43A1-B1FB-5AC76B54F0A0}"/>
          </ac:spMkLst>
        </pc:spChg>
        <pc:picChg chg="mod">
          <ac:chgData name="Sarah Gothard" userId="0e53f415fda5f162" providerId="LiveId" clId="{225F02E0-AF71-4172-9EB0-C6B5FFDA97D6}" dt="2019-10-03T14:31:12.098" v="6" actId="26606"/>
          <ac:picMkLst>
            <pc:docMk/>
            <pc:sldMk cId="3120125337" sldId="263"/>
            <ac:picMk id="4" creationId="{ED482ED6-579C-4D8D-B942-A1FFA43DB7A6}"/>
          </ac:picMkLst>
        </pc:picChg>
      </pc:sldChg>
      <pc:sldChg chg="addSp modSp mod setBg">
        <pc:chgData name="Sarah Gothard" userId="0e53f415fda5f162" providerId="LiveId" clId="{225F02E0-AF71-4172-9EB0-C6B5FFDA97D6}" dt="2019-10-03T14:31:16.845" v="7" actId="26606"/>
        <pc:sldMkLst>
          <pc:docMk/>
          <pc:sldMk cId="3214192417" sldId="264"/>
        </pc:sldMkLst>
        <pc:spChg chg="mod ord">
          <ac:chgData name="Sarah Gothard" userId="0e53f415fda5f162" providerId="LiveId" clId="{225F02E0-AF71-4172-9EB0-C6B5FFDA97D6}" dt="2019-10-03T14:31:16.845" v="7" actId="26606"/>
          <ac:spMkLst>
            <pc:docMk/>
            <pc:sldMk cId="3214192417" sldId="264"/>
            <ac:spMk id="2" creationId="{60F78281-523E-4CC4-A8AF-CCF1F04A4218}"/>
          </ac:spMkLst>
        </pc:spChg>
        <pc:spChg chg="add">
          <ac:chgData name="Sarah Gothard" userId="0e53f415fda5f162" providerId="LiveId" clId="{225F02E0-AF71-4172-9EB0-C6B5FFDA97D6}" dt="2019-10-03T14:31:16.845" v="7" actId="26606"/>
          <ac:spMkLst>
            <pc:docMk/>
            <pc:sldMk cId="3214192417" sldId="264"/>
            <ac:spMk id="9" creationId="{559E787A-A567-464A-BB9E-E9B95AA41E40}"/>
          </ac:spMkLst>
        </pc:spChg>
        <pc:spChg chg="add">
          <ac:chgData name="Sarah Gothard" userId="0e53f415fda5f162" providerId="LiveId" clId="{225F02E0-AF71-4172-9EB0-C6B5FFDA97D6}" dt="2019-10-03T14:31:16.845" v="7" actId="26606"/>
          <ac:spMkLst>
            <pc:docMk/>
            <pc:sldMk cId="3214192417" sldId="264"/>
            <ac:spMk id="11" creationId="{36A476B5-55AD-43A1-B1FB-5AC76B54F0A0}"/>
          </ac:spMkLst>
        </pc:spChg>
        <pc:picChg chg="mod">
          <ac:chgData name="Sarah Gothard" userId="0e53f415fda5f162" providerId="LiveId" clId="{225F02E0-AF71-4172-9EB0-C6B5FFDA97D6}" dt="2019-10-03T14:31:16.845" v="7" actId="26606"/>
          <ac:picMkLst>
            <pc:docMk/>
            <pc:sldMk cId="3214192417" sldId="264"/>
            <ac:picMk id="4" creationId="{3094E899-CA55-4CB1-9A40-2CB964A71803}"/>
          </ac:picMkLst>
        </pc:picChg>
      </pc:sldChg>
      <pc:sldChg chg="addSp modSp mod setBg">
        <pc:chgData name="Sarah Gothard" userId="0e53f415fda5f162" providerId="LiveId" clId="{225F02E0-AF71-4172-9EB0-C6B5FFDA97D6}" dt="2019-10-03T14:31:21.523" v="8" actId="26606"/>
        <pc:sldMkLst>
          <pc:docMk/>
          <pc:sldMk cId="3556423746" sldId="265"/>
        </pc:sldMkLst>
        <pc:spChg chg="mod ord">
          <ac:chgData name="Sarah Gothard" userId="0e53f415fda5f162" providerId="LiveId" clId="{225F02E0-AF71-4172-9EB0-C6B5FFDA97D6}" dt="2019-10-03T14:31:21.523" v="8" actId="26606"/>
          <ac:spMkLst>
            <pc:docMk/>
            <pc:sldMk cId="3556423746" sldId="265"/>
            <ac:spMk id="2" creationId="{69293861-2EAE-455E-8E16-5288DE0C90C3}"/>
          </ac:spMkLst>
        </pc:spChg>
        <pc:spChg chg="add">
          <ac:chgData name="Sarah Gothard" userId="0e53f415fda5f162" providerId="LiveId" clId="{225F02E0-AF71-4172-9EB0-C6B5FFDA97D6}" dt="2019-10-03T14:31:21.523" v="8" actId="26606"/>
          <ac:spMkLst>
            <pc:docMk/>
            <pc:sldMk cId="3556423746" sldId="265"/>
            <ac:spMk id="9" creationId="{559E787A-A567-464A-BB9E-E9B95AA41E40}"/>
          </ac:spMkLst>
        </pc:spChg>
        <pc:spChg chg="add">
          <ac:chgData name="Sarah Gothard" userId="0e53f415fda5f162" providerId="LiveId" clId="{225F02E0-AF71-4172-9EB0-C6B5FFDA97D6}" dt="2019-10-03T14:31:21.523" v="8" actId="26606"/>
          <ac:spMkLst>
            <pc:docMk/>
            <pc:sldMk cId="3556423746" sldId="265"/>
            <ac:spMk id="11" creationId="{36A476B5-55AD-43A1-B1FB-5AC76B54F0A0}"/>
          </ac:spMkLst>
        </pc:spChg>
        <pc:picChg chg="mod">
          <ac:chgData name="Sarah Gothard" userId="0e53f415fda5f162" providerId="LiveId" clId="{225F02E0-AF71-4172-9EB0-C6B5FFDA97D6}" dt="2019-10-03T14:31:21.523" v="8" actId="26606"/>
          <ac:picMkLst>
            <pc:docMk/>
            <pc:sldMk cId="3556423746" sldId="265"/>
            <ac:picMk id="4" creationId="{ECE25F94-8C7F-494A-BBA6-F10B4E6B9E5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83132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44A5E8-EBEC-488E-AE66-5DA21A38EE26}" type="datetime1">
              <a:rPr lang="en-US" smtClean="0"/>
              <a:t>11/3/2024</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5914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3037704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2068051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051321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11/3/2024</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31637945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11/3/2024</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80122274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11/3/2024</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41249029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11/3/2024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7790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11/3/2024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0331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11/3/2024</a:t>
            </a:fld>
            <a:endParaRPr lang="en-US" dirty="0"/>
          </a:p>
        </p:txBody>
      </p:sp>
      <p:sp>
        <p:nvSpPr>
          <p:cNvPr id="5" name="Footer Placeholder 4"/>
          <p:cNvSpPr>
            <a:spLocks noGrp="1"/>
          </p:cNvSpPr>
          <p:nvPr>
            <p:ph type="ftr" sz="quarter" idx="11"/>
          </p:nvPr>
        </p:nvSpPr>
        <p:spPr>
          <a:xfrm>
            <a:off x="5250661" y="6506573"/>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40842056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11/3/2024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10909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11/3/2024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6039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11/3/2024</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6202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11/3/2024</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4180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11/3/2024</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89074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11/3/2024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09615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11/3/2024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0730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7F1B597-F26C-4EAF-A163-38755C5479C0}" type="datetime1">
              <a:rPr lang="en-US" smtClean="0"/>
              <a:t>11/3/2024</a:t>
            </a:fld>
            <a:endParaRPr lang="en-US" dirty="0"/>
          </a:p>
        </p:txBody>
      </p:sp>
      <p:sp>
        <p:nvSpPr>
          <p:cNvPr id="5" name="Footer Placeholder 4"/>
          <p:cNvSpPr>
            <a:spLocks noGrp="1"/>
          </p:cNvSpPr>
          <p:nvPr>
            <p:ph type="ftr" sz="quarter" idx="3"/>
          </p:nvPr>
        </p:nvSpPr>
        <p:spPr>
          <a:xfrm>
            <a:off x="5250661" y="64928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3263696520"/>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9D510-C769-4A3F-B1BF-0A2F3822A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4" y="733425"/>
            <a:ext cx="10693662" cy="5391150"/>
          </a:xfrm>
          <a:prstGeom prst="rect">
            <a:avLst/>
          </a:prstGeom>
          <a:solidFill>
            <a:srgbClr val="FFFFFF"/>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6B652B-AAC7-4530-B755-F752EC7A37C3}"/>
              </a:ext>
            </a:extLst>
          </p:cNvPr>
          <p:cNvPicPr>
            <a:picLocks noChangeAspect="1"/>
          </p:cNvPicPr>
          <p:nvPr/>
        </p:nvPicPr>
        <p:blipFill>
          <a:blip r:embed="rId4"/>
          <a:stretch>
            <a:fillRect/>
          </a:stretch>
        </p:blipFill>
        <p:spPr>
          <a:xfrm>
            <a:off x="1141857" y="2151276"/>
            <a:ext cx="9924076" cy="2555449"/>
          </a:xfrm>
          <a:prstGeom prst="rect">
            <a:avLst/>
          </a:prstGeom>
        </p:spPr>
      </p:pic>
      <p:sp>
        <p:nvSpPr>
          <p:cNvPr id="12" name="Rectangle 11">
            <a:extLst>
              <a:ext uri="{FF2B5EF4-FFF2-40B4-BE49-F238E27FC236}">
                <a16:creationId xmlns:a16="http://schemas.microsoft.com/office/drawing/2014/main" id="{62DD38F0-3136-4D36-9445-AAF26688F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10575170"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05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F8CC3D-F0D4-4FDA-8B15-26E44FFF8319}"/>
              </a:ext>
            </a:extLst>
          </p:cNvPr>
          <p:cNvPicPr>
            <a:picLocks noChangeAspect="1"/>
          </p:cNvPicPr>
          <p:nvPr/>
        </p:nvPicPr>
        <p:blipFill>
          <a:blip r:embed="rId2"/>
          <a:stretch>
            <a:fillRect/>
          </a:stretch>
        </p:blipFill>
        <p:spPr>
          <a:xfrm>
            <a:off x="1" y="0"/>
            <a:ext cx="12200118" cy="6740566"/>
          </a:xfrm>
          <a:prstGeom prst="rect">
            <a:avLst/>
          </a:prstGeom>
        </p:spPr>
      </p:pic>
    </p:spTree>
    <p:extLst>
      <p:ext uri="{BB962C8B-B14F-4D97-AF65-F5344CB8AC3E}">
        <p14:creationId xmlns:p14="http://schemas.microsoft.com/office/powerpoint/2010/main" val="297691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856AC-4491-4250-B3DF-F405DEA38C68}"/>
              </a:ext>
            </a:extLst>
          </p:cNvPr>
          <p:cNvPicPr>
            <a:picLocks noChangeAspect="1"/>
          </p:cNvPicPr>
          <p:nvPr/>
        </p:nvPicPr>
        <p:blipFill>
          <a:blip r:embed="rId2"/>
          <a:stretch>
            <a:fillRect/>
          </a:stretch>
        </p:blipFill>
        <p:spPr>
          <a:xfrm>
            <a:off x="26821" y="0"/>
            <a:ext cx="12165179" cy="6751674"/>
          </a:xfrm>
          <a:prstGeom prst="rect">
            <a:avLst/>
          </a:prstGeom>
        </p:spPr>
      </p:pic>
    </p:spTree>
    <p:extLst>
      <p:ext uri="{BB962C8B-B14F-4D97-AF65-F5344CB8AC3E}">
        <p14:creationId xmlns:p14="http://schemas.microsoft.com/office/powerpoint/2010/main" val="86684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61EA5A-9416-4FC7-8AFA-9CBB2815FE56}"/>
              </a:ext>
            </a:extLst>
          </p:cNvPr>
          <p:cNvPicPr>
            <a:picLocks noChangeAspect="1"/>
          </p:cNvPicPr>
          <p:nvPr/>
        </p:nvPicPr>
        <p:blipFill>
          <a:blip r:embed="rId2"/>
          <a:stretch>
            <a:fillRect/>
          </a:stretch>
        </p:blipFill>
        <p:spPr>
          <a:xfrm>
            <a:off x="21265" y="21266"/>
            <a:ext cx="12137625" cy="6645349"/>
          </a:xfrm>
          <a:prstGeom prst="rect">
            <a:avLst/>
          </a:prstGeom>
        </p:spPr>
      </p:pic>
    </p:spTree>
    <p:extLst>
      <p:ext uri="{BB962C8B-B14F-4D97-AF65-F5344CB8AC3E}">
        <p14:creationId xmlns:p14="http://schemas.microsoft.com/office/powerpoint/2010/main" val="148416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7E9CD5-ED91-4032-8E8E-06C77D24F2CD}"/>
              </a:ext>
            </a:extLst>
          </p:cNvPr>
          <p:cNvPicPr>
            <a:picLocks noChangeAspect="1"/>
          </p:cNvPicPr>
          <p:nvPr/>
        </p:nvPicPr>
        <p:blipFill>
          <a:blip r:embed="rId2"/>
          <a:stretch>
            <a:fillRect/>
          </a:stretch>
        </p:blipFill>
        <p:spPr>
          <a:xfrm>
            <a:off x="0" y="121921"/>
            <a:ext cx="12192000" cy="6614158"/>
          </a:xfrm>
          <a:prstGeom prst="rect">
            <a:avLst/>
          </a:prstGeom>
        </p:spPr>
      </p:pic>
    </p:spTree>
    <p:extLst>
      <p:ext uri="{BB962C8B-B14F-4D97-AF65-F5344CB8AC3E}">
        <p14:creationId xmlns:p14="http://schemas.microsoft.com/office/powerpoint/2010/main" val="421615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0587-942E-3C17-37DF-B1131D97AE9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C38DE52-6810-49E5-BDB6-58CEEA693F58}"/>
              </a:ext>
            </a:extLst>
          </p:cNvPr>
          <p:cNvPicPr>
            <a:picLocks noChangeAspect="1"/>
          </p:cNvPicPr>
          <p:nvPr/>
        </p:nvPicPr>
        <p:blipFill>
          <a:blip r:embed="rId2"/>
          <a:stretch>
            <a:fillRect/>
          </a:stretch>
        </p:blipFill>
        <p:spPr>
          <a:xfrm>
            <a:off x="0" y="-122078"/>
            <a:ext cx="12215171" cy="6809956"/>
          </a:xfrm>
          <a:prstGeom prst="rect">
            <a:avLst/>
          </a:prstGeom>
        </p:spPr>
      </p:pic>
    </p:spTree>
    <p:extLst>
      <p:ext uri="{BB962C8B-B14F-4D97-AF65-F5344CB8AC3E}">
        <p14:creationId xmlns:p14="http://schemas.microsoft.com/office/powerpoint/2010/main" val="206323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4E113-9EB7-4A23-93C0-CD608FF0D8E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D482ED6-579C-4D8D-B942-A1FFA43DB7A6}"/>
              </a:ext>
            </a:extLst>
          </p:cNvPr>
          <p:cNvPicPr>
            <a:picLocks noChangeAspect="1"/>
          </p:cNvPicPr>
          <p:nvPr/>
        </p:nvPicPr>
        <p:blipFill>
          <a:blip r:embed="rId2"/>
          <a:stretch>
            <a:fillRect/>
          </a:stretch>
        </p:blipFill>
        <p:spPr>
          <a:xfrm>
            <a:off x="10633" y="143539"/>
            <a:ext cx="12168374" cy="6570921"/>
          </a:xfrm>
          <a:prstGeom prst="rect">
            <a:avLst/>
          </a:prstGeom>
        </p:spPr>
      </p:pic>
    </p:spTree>
    <p:extLst>
      <p:ext uri="{BB962C8B-B14F-4D97-AF65-F5344CB8AC3E}">
        <p14:creationId xmlns:p14="http://schemas.microsoft.com/office/powerpoint/2010/main" val="305530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E5DCB-1DB7-4C62-416B-60637A6358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094E899-CA55-4CB1-9A40-2CB964A71803}"/>
              </a:ext>
            </a:extLst>
          </p:cNvPr>
          <p:cNvPicPr>
            <a:picLocks noChangeAspect="1"/>
          </p:cNvPicPr>
          <p:nvPr/>
        </p:nvPicPr>
        <p:blipFill>
          <a:blip r:embed="rId2"/>
          <a:stretch>
            <a:fillRect/>
          </a:stretch>
        </p:blipFill>
        <p:spPr>
          <a:xfrm>
            <a:off x="10633" y="-1"/>
            <a:ext cx="12162492" cy="6719777"/>
          </a:xfrm>
          <a:prstGeom prst="rect">
            <a:avLst/>
          </a:prstGeom>
        </p:spPr>
      </p:pic>
    </p:spTree>
    <p:extLst>
      <p:ext uri="{BB962C8B-B14F-4D97-AF65-F5344CB8AC3E}">
        <p14:creationId xmlns:p14="http://schemas.microsoft.com/office/powerpoint/2010/main" val="262119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15D38-557E-9732-406C-9B2616C7AD2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CE25F94-8C7F-494A-BBA6-F10B4E6B9E50}"/>
              </a:ext>
            </a:extLst>
          </p:cNvPr>
          <p:cNvPicPr>
            <a:picLocks noChangeAspect="1"/>
          </p:cNvPicPr>
          <p:nvPr/>
        </p:nvPicPr>
        <p:blipFill>
          <a:blip r:embed="rId2"/>
          <a:stretch>
            <a:fillRect/>
          </a:stretch>
        </p:blipFill>
        <p:spPr>
          <a:xfrm>
            <a:off x="31899" y="-1"/>
            <a:ext cx="12157044" cy="6655981"/>
          </a:xfrm>
          <a:prstGeom prst="rect">
            <a:avLst/>
          </a:prstGeom>
        </p:spPr>
      </p:pic>
    </p:spTree>
    <p:extLst>
      <p:ext uri="{BB962C8B-B14F-4D97-AF65-F5344CB8AC3E}">
        <p14:creationId xmlns:p14="http://schemas.microsoft.com/office/powerpoint/2010/main" val="3041681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43</Words>
  <Application>Microsoft Office PowerPoint</Application>
  <PresentationFormat>Widescreen</PresentationFormat>
  <Paragraphs>2</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Bookman Old Style</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cp:revision>
  <dcterms:created xsi:type="dcterms:W3CDTF">2019-10-03T14:31:21Z</dcterms:created>
  <dcterms:modified xsi:type="dcterms:W3CDTF">2024-11-04T02:10:38Z</dcterms:modified>
</cp:coreProperties>
</file>