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CA52EA-8539-4C93-8BC4-95C3EF9BB51D}" v="21" dt="2019-12-28T18:33:55.81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3BC8091-8996-4F7B-AEE0-D31D72404CCB}"/>
    <pc:docChg chg="undo custSel mod addSld delSld modSld">
      <pc:chgData name="Sarah Gothard" userId="0e53f415fda5f162" providerId="LiveId" clId="{53BC8091-8996-4F7B-AEE0-D31D72404CCB}" dt="2019-12-28T18:34:01.976" v="50" actId="2696"/>
      <pc:docMkLst>
        <pc:docMk/>
      </pc:docMkLst>
      <pc:sldChg chg="addSp delSp modSp">
        <pc:chgData name="Sarah Gothard" userId="0e53f415fda5f162" providerId="LiveId" clId="{53BC8091-8996-4F7B-AEE0-D31D72404CCB}" dt="2019-12-28T18:26:17.378" v="4" actId="26606"/>
        <pc:sldMkLst>
          <pc:docMk/>
          <pc:sldMk cId="2211167003" sldId="257"/>
        </pc:sldMkLst>
        <pc:spChg chg="ord">
          <ac:chgData name="Sarah Gothard" userId="0e53f415fda5f162" providerId="LiveId" clId="{53BC8091-8996-4F7B-AEE0-D31D72404CCB}" dt="2019-12-28T18:26:17.378" v="4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53BC8091-8996-4F7B-AEE0-D31D72404CCB}" dt="2019-12-28T18:26:17.378" v="4" actId="26606"/>
          <ac:spMkLst>
            <pc:docMk/>
            <pc:sldMk cId="2211167003" sldId="257"/>
            <ac:spMk id="13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6:17.378" v="4" actId="26606"/>
          <ac:spMkLst>
            <pc:docMk/>
            <pc:sldMk cId="2211167003" sldId="257"/>
            <ac:spMk id="15" creationId="{CB44330D-EA18-4254-AA95-EB49948539B8}"/>
          </ac:spMkLst>
        </pc:spChg>
        <pc:spChg chg="add">
          <ac:chgData name="Sarah Gothard" userId="0e53f415fda5f162" providerId="LiveId" clId="{53BC8091-8996-4F7B-AEE0-D31D72404CCB}" dt="2019-12-28T18:26:17.378" v="4" actId="26606"/>
          <ac:spMkLst>
            <pc:docMk/>
            <pc:sldMk cId="2211167003" sldId="257"/>
            <ac:spMk id="20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26:17.378" v="4" actId="26606"/>
          <ac:spMkLst>
            <pc:docMk/>
            <pc:sldMk cId="2211167003" sldId="257"/>
            <ac:spMk id="22" creationId="{CB44330D-EA18-4254-AA95-EB49948539B8}"/>
          </ac:spMkLst>
        </pc:spChg>
        <pc:picChg chg="del">
          <ac:chgData name="Sarah Gothard" userId="0e53f415fda5f162" providerId="LiveId" clId="{53BC8091-8996-4F7B-AEE0-D31D72404CCB}" dt="2019-12-28T18:24:30.616" v="0" actId="478"/>
          <ac:picMkLst>
            <pc:docMk/>
            <pc:sldMk cId="2211167003" sldId="257"/>
            <ac:picMk id="2" creationId="{F2CBB3D1-0E5E-48F2-962D-4DD461E1F0C2}"/>
          </ac:picMkLst>
        </pc:picChg>
        <pc:picChg chg="add mod">
          <ac:chgData name="Sarah Gothard" userId="0e53f415fda5f162" providerId="LiveId" clId="{53BC8091-8996-4F7B-AEE0-D31D72404CCB}" dt="2019-12-28T18:26:17.378" v="4" actId="26606"/>
          <ac:picMkLst>
            <pc:docMk/>
            <pc:sldMk cId="2211167003" sldId="257"/>
            <ac:picMk id="3" creationId="{619C3D94-9C41-46FA-B31B-50AA06CBED39}"/>
          </ac:picMkLst>
        </pc:picChg>
      </pc:sldChg>
      <pc:sldChg chg="addSp delSp modSp">
        <pc:chgData name="Sarah Gothard" userId="0e53f415fda5f162" providerId="LiveId" clId="{53BC8091-8996-4F7B-AEE0-D31D72404CCB}" dt="2019-12-28T18:27:32.579" v="8" actId="26606"/>
        <pc:sldMkLst>
          <pc:docMk/>
          <pc:sldMk cId="551951466" sldId="258"/>
        </pc:sldMkLst>
        <pc:spChg chg="mod ord">
          <ac:chgData name="Sarah Gothard" userId="0e53f415fda5f162" providerId="LiveId" clId="{53BC8091-8996-4F7B-AEE0-D31D72404CCB}" dt="2019-12-28T18:27:32.579" v="8" actId="26606"/>
          <ac:spMkLst>
            <pc:docMk/>
            <pc:sldMk cId="551951466" sldId="258"/>
            <ac:spMk id="4" creationId="{DF6B8CC5-47EA-4018-9593-5620C8643D4E}"/>
          </ac:spMkLst>
        </pc:spChg>
        <pc:spChg chg="add del">
          <ac:chgData name="Sarah Gothard" userId="0e53f415fda5f162" providerId="LiveId" clId="{53BC8091-8996-4F7B-AEE0-D31D72404CCB}" dt="2019-12-28T18:27:32.579" v="8" actId="26606"/>
          <ac:spMkLst>
            <pc:docMk/>
            <pc:sldMk cId="551951466" sldId="258"/>
            <ac:spMk id="18" creationId="{32BC26D8-82FB-445E-AA49-62A77D7C1EE0}"/>
          </ac:spMkLst>
        </pc:spChg>
        <pc:spChg chg="add del">
          <ac:chgData name="Sarah Gothard" userId="0e53f415fda5f162" providerId="LiveId" clId="{53BC8091-8996-4F7B-AEE0-D31D72404CCB}" dt="2019-12-28T18:27:32.579" v="8" actId="26606"/>
          <ac:spMkLst>
            <pc:docMk/>
            <pc:sldMk cId="551951466" sldId="258"/>
            <ac:spMk id="20" creationId="{CB44330D-EA18-4254-AA95-EB49948539B8}"/>
          </ac:spMkLst>
        </pc:spChg>
        <pc:spChg chg="add">
          <ac:chgData name="Sarah Gothard" userId="0e53f415fda5f162" providerId="LiveId" clId="{53BC8091-8996-4F7B-AEE0-D31D72404CCB}" dt="2019-12-28T18:27:32.579" v="8" actId="26606"/>
          <ac:spMkLst>
            <pc:docMk/>
            <pc:sldMk cId="551951466" sldId="258"/>
            <ac:spMk id="25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27:32.579" v="8" actId="26606"/>
          <ac:spMkLst>
            <pc:docMk/>
            <pc:sldMk cId="551951466" sldId="258"/>
            <ac:spMk id="27" creationId="{CB44330D-EA18-4254-AA95-EB49948539B8}"/>
          </ac:spMkLst>
        </pc:spChg>
        <pc:picChg chg="del">
          <ac:chgData name="Sarah Gothard" userId="0e53f415fda5f162" providerId="LiveId" clId="{53BC8091-8996-4F7B-AEE0-D31D72404CCB}" dt="2019-12-28T18:24:32.369" v="1" actId="478"/>
          <ac:picMkLst>
            <pc:docMk/>
            <pc:sldMk cId="551951466" sldId="258"/>
            <ac:picMk id="2" creationId="{AE89C05D-5443-4A7B-BB86-B71E5CB2F2E1}"/>
          </ac:picMkLst>
        </pc:picChg>
        <pc:picChg chg="add mod">
          <ac:chgData name="Sarah Gothard" userId="0e53f415fda5f162" providerId="LiveId" clId="{53BC8091-8996-4F7B-AEE0-D31D72404CCB}" dt="2019-12-28T18:27:32.579" v="8" actId="26606"/>
          <ac:picMkLst>
            <pc:docMk/>
            <pc:sldMk cId="551951466" sldId="258"/>
            <ac:picMk id="3" creationId="{06579678-AA89-4A40-88C9-DB0ED563D316}"/>
          </ac:picMkLst>
        </pc:picChg>
      </pc:sldChg>
      <pc:sldChg chg="addSp delSp modSp">
        <pc:chgData name="Sarah Gothard" userId="0e53f415fda5f162" providerId="LiveId" clId="{53BC8091-8996-4F7B-AEE0-D31D72404CCB}" dt="2019-12-28T18:31:47.749" v="36" actId="26606"/>
        <pc:sldMkLst>
          <pc:docMk/>
          <pc:sldMk cId="2987161411" sldId="260"/>
        </pc:sldMkLst>
        <pc:spChg chg="ord">
          <ac:chgData name="Sarah Gothard" userId="0e53f415fda5f162" providerId="LiveId" clId="{53BC8091-8996-4F7B-AEE0-D31D72404CCB}" dt="2019-12-28T18:31:47.749" v="36" actId="26606"/>
          <ac:spMkLst>
            <pc:docMk/>
            <pc:sldMk cId="2987161411" sldId="260"/>
            <ac:spMk id="4" creationId="{DF6B8CC5-47EA-4018-9593-5620C8643D4E}"/>
          </ac:spMkLst>
        </pc:spChg>
        <pc:spChg chg="del">
          <ac:chgData name="Sarah Gothard" userId="0e53f415fda5f162" providerId="LiveId" clId="{53BC8091-8996-4F7B-AEE0-D31D72404CCB}" dt="2019-12-28T18:30:46.189" v="33" actId="26606"/>
          <ac:spMkLst>
            <pc:docMk/>
            <pc:sldMk cId="2987161411" sldId="260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30:46.189" v="33" actId="26606"/>
          <ac:spMkLst>
            <pc:docMk/>
            <pc:sldMk cId="2987161411" sldId="260"/>
            <ac:spMk id="18" creationId="{CB44330D-EA18-4254-AA95-EB49948539B8}"/>
          </ac:spMkLst>
        </pc:spChg>
        <pc:spChg chg="add del">
          <ac:chgData name="Sarah Gothard" userId="0e53f415fda5f162" providerId="LiveId" clId="{53BC8091-8996-4F7B-AEE0-D31D72404CCB}" dt="2019-12-28T18:31:47.749" v="36" actId="26606"/>
          <ac:spMkLst>
            <pc:docMk/>
            <pc:sldMk cId="2987161411" sldId="260"/>
            <ac:spMk id="23" creationId="{32BC26D8-82FB-445E-AA49-62A77D7C1EE0}"/>
          </ac:spMkLst>
        </pc:spChg>
        <pc:spChg chg="add del">
          <ac:chgData name="Sarah Gothard" userId="0e53f415fda5f162" providerId="LiveId" clId="{53BC8091-8996-4F7B-AEE0-D31D72404CCB}" dt="2019-12-28T18:31:47.749" v="36" actId="26606"/>
          <ac:spMkLst>
            <pc:docMk/>
            <pc:sldMk cId="2987161411" sldId="260"/>
            <ac:spMk id="25" creationId="{CB44330D-EA18-4254-AA95-EB49948539B8}"/>
          </ac:spMkLst>
        </pc:spChg>
        <pc:spChg chg="add">
          <ac:chgData name="Sarah Gothard" userId="0e53f415fda5f162" providerId="LiveId" clId="{53BC8091-8996-4F7B-AEE0-D31D72404CCB}" dt="2019-12-28T18:31:47.749" v="36" actId="26606"/>
          <ac:spMkLst>
            <pc:docMk/>
            <pc:sldMk cId="2987161411" sldId="260"/>
            <ac:spMk id="30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31:47.749" v="36" actId="26606"/>
          <ac:spMkLst>
            <pc:docMk/>
            <pc:sldMk cId="2987161411" sldId="260"/>
            <ac:spMk id="32" creationId="{CB44330D-EA18-4254-AA95-EB49948539B8}"/>
          </ac:spMkLst>
        </pc:spChg>
        <pc:picChg chg="add del mod">
          <ac:chgData name="Sarah Gothard" userId="0e53f415fda5f162" providerId="LiveId" clId="{53BC8091-8996-4F7B-AEE0-D31D72404CCB}" dt="2019-12-28T18:31:45.372" v="34" actId="478"/>
          <ac:picMkLst>
            <pc:docMk/>
            <pc:sldMk cId="2987161411" sldId="260"/>
            <ac:picMk id="2" creationId="{F7C1ED08-5ADD-48D7-AA7F-F20D4E99A605}"/>
          </ac:picMkLst>
        </pc:picChg>
        <pc:picChg chg="del">
          <ac:chgData name="Sarah Gothard" userId="0e53f415fda5f162" providerId="LiveId" clId="{53BC8091-8996-4F7B-AEE0-D31D72404CCB}" dt="2019-12-28T18:24:33.863" v="2" actId="478"/>
          <ac:picMkLst>
            <pc:docMk/>
            <pc:sldMk cId="2987161411" sldId="260"/>
            <ac:picMk id="3" creationId="{4628950E-1194-4092-9881-8441337911B5}"/>
          </ac:picMkLst>
        </pc:picChg>
        <pc:picChg chg="add mod">
          <ac:chgData name="Sarah Gothard" userId="0e53f415fda5f162" providerId="LiveId" clId="{53BC8091-8996-4F7B-AEE0-D31D72404CCB}" dt="2019-12-28T18:31:47.749" v="36" actId="26606"/>
          <ac:picMkLst>
            <pc:docMk/>
            <pc:sldMk cId="2987161411" sldId="260"/>
            <ac:picMk id="5" creationId="{2C05AA41-042D-4441-8050-30C6001086E6}"/>
          </ac:picMkLst>
        </pc:picChg>
      </pc:sldChg>
      <pc:sldChg chg="addSp delSp modSp add mod setBg delDesignElem">
        <pc:chgData name="Sarah Gothard" userId="0e53f415fda5f162" providerId="LiveId" clId="{53BC8091-8996-4F7B-AEE0-D31D72404CCB}" dt="2019-12-28T18:33:51.099" v="45" actId="26606"/>
        <pc:sldMkLst>
          <pc:docMk/>
          <pc:sldMk cId="2751013342" sldId="261"/>
        </pc:sldMkLst>
        <pc:spChg chg="ord">
          <ac:chgData name="Sarah Gothard" userId="0e53f415fda5f162" providerId="LiveId" clId="{53BC8091-8996-4F7B-AEE0-D31D72404CCB}" dt="2019-12-28T18:33:51.099" v="45" actId="26606"/>
          <ac:spMkLst>
            <pc:docMk/>
            <pc:sldMk cId="2751013342" sldId="261"/>
            <ac:spMk id="4" creationId="{DF6B8CC5-47EA-4018-9593-5620C8643D4E}"/>
          </ac:spMkLst>
        </pc:spChg>
        <pc:spChg chg="add">
          <ac:chgData name="Sarah Gothard" userId="0e53f415fda5f162" providerId="LiveId" clId="{53BC8091-8996-4F7B-AEE0-D31D72404CCB}" dt="2019-12-28T18:33:51.099" v="45" actId="26606"/>
          <ac:spMkLst>
            <pc:docMk/>
            <pc:sldMk cId="2751013342" sldId="261"/>
            <ac:spMk id="9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33:51.099" v="45" actId="26606"/>
          <ac:spMkLst>
            <pc:docMk/>
            <pc:sldMk cId="2751013342" sldId="261"/>
            <ac:spMk id="11" creationId="{CB44330D-EA18-4254-AA95-EB49948539B8}"/>
          </ac:spMkLst>
        </pc:spChg>
        <pc:spChg chg="del">
          <ac:chgData name="Sarah Gothard" userId="0e53f415fda5f162" providerId="LiveId" clId="{53BC8091-8996-4F7B-AEE0-D31D72404CCB}" dt="2019-12-28T18:27:34.805" v="10"/>
          <ac:spMkLst>
            <pc:docMk/>
            <pc:sldMk cId="2751013342" sldId="261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7:34.805" v="10"/>
          <ac:spMkLst>
            <pc:docMk/>
            <pc:sldMk cId="2751013342" sldId="261"/>
            <ac:spMk id="18" creationId="{CB44330D-EA18-4254-AA95-EB49948539B8}"/>
          </ac:spMkLst>
        </pc:spChg>
        <pc:picChg chg="add mod">
          <ac:chgData name="Sarah Gothard" userId="0e53f415fda5f162" providerId="LiveId" clId="{53BC8091-8996-4F7B-AEE0-D31D72404CCB}" dt="2019-12-28T18:33:51.099" v="45" actId="26606"/>
          <ac:picMkLst>
            <pc:docMk/>
            <pc:sldMk cId="2751013342" sldId="261"/>
            <ac:picMk id="2" creationId="{84575D3D-808E-4F98-8D4E-A2AFD5836136}"/>
          </ac:picMkLst>
        </pc:picChg>
      </pc:sldChg>
      <pc:sldChg chg="addSp delSp modSp add mod setBg delDesignElem">
        <pc:chgData name="Sarah Gothard" userId="0e53f415fda5f162" providerId="LiveId" clId="{53BC8091-8996-4F7B-AEE0-D31D72404CCB}" dt="2019-12-28T18:29:13.252" v="29" actId="26606"/>
        <pc:sldMkLst>
          <pc:docMk/>
          <pc:sldMk cId="3206824666" sldId="262"/>
        </pc:sldMkLst>
        <pc:spChg chg="ord">
          <ac:chgData name="Sarah Gothard" userId="0e53f415fda5f162" providerId="LiveId" clId="{53BC8091-8996-4F7B-AEE0-D31D72404CCB}" dt="2019-12-28T18:29:13.252" v="29" actId="26606"/>
          <ac:spMkLst>
            <pc:docMk/>
            <pc:sldMk cId="3206824666" sldId="262"/>
            <ac:spMk id="4" creationId="{DF6B8CC5-47EA-4018-9593-5620C8643D4E}"/>
          </ac:spMkLst>
        </pc:spChg>
        <pc:spChg chg="add del">
          <ac:chgData name="Sarah Gothard" userId="0e53f415fda5f162" providerId="LiveId" clId="{53BC8091-8996-4F7B-AEE0-D31D72404CCB}" dt="2019-12-28T18:29:13.252" v="29" actId="26606"/>
          <ac:spMkLst>
            <pc:docMk/>
            <pc:sldMk cId="3206824666" sldId="262"/>
            <ac:spMk id="9" creationId="{32BC26D8-82FB-445E-AA49-62A77D7C1EE0}"/>
          </ac:spMkLst>
        </pc:spChg>
        <pc:spChg chg="add del">
          <ac:chgData name="Sarah Gothard" userId="0e53f415fda5f162" providerId="LiveId" clId="{53BC8091-8996-4F7B-AEE0-D31D72404CCB}" dt="2019-12-28T18:29:13.252" v="29" actId="26606"/>
          <ac:spMkLst>
            <pc:docMk/>
            <pc:sldMk cId="3206824666" sldId="262"/>
            <ac:spMk id="11" creationId="{CB44330D-EA18-4254-AA95-EB49948539B8}"/>
          </ac:spMkLst>
        </pc:spChg>
        <pc:spChg chg="add">
          <ac:chgData name="Sarah Gothard" userId="0e53f415fda5f162" providerId="LiveId" clId="{53BC8091-8996-4F7B-AEE0-D31D72404CCB}" dt="2019-12-28T18:29:13.252" v="29" actId="26606"/>
          <ac:spMkLst>
            <pc:docMk/>
            <pc:sldMk cId="3206824666" sldId="262"/>
            <ac:spMk id="13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29:13.252" v="29" actId="26606"/>
          <ac:spMkLst>
            <pc:docMk/>
            <pc:sldMk cId="3206824666" sldId="262"/>
            <ac:spMk id="14" creationId="{CB44330D-EA18-4254-AA95-EB49948539B8}"/>
          </ac:spMkLst>
        </pc:spChg>
        <pc:spChg chg="del">
          <ac:chgData name="Sarah Gothard" userId="0e53f415fda5f162" providerId="LiveId" clId="{53BC8091-8996-4F7B-AEE0-D31D72404CCB}" dt="2019-12-28T18:27:34.984" v="12"/>
          <ac:spMkLst>
            <pc:docMk/>
            <pc:sldMk cId="3206824666" sldId="262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7:34.984" v="12"/>
          <ac:spMkLst>
            <pc:docMk/>
            <pc:sldMk cId="3206824666" sldId="262"/>
            <ac:spMk id="18" creationId="{CB44330D-EA18-4254-AA95-EB49948539B8}"/>
          </ac:spMkLst>
        </pc:spChg>
        <pc:picChg chg="add del mod">
          <ac:chgData name="Sarah Gothard" userId="0e53f415fda5f162" providerId="LiveId" clId="{53BC8091-8996-4F7B-AEE0-D31D72404CCB}" dt="2019-12-28T18:29:11.298" v="27" actId="478"/>
          <ac:picMkLst>
            <pc:docMk/>
            <pc:sldMk cId="3206824666" sldId="262"/>
            <ac:picMk id="2" creationId="{754F21CF-7724-4532-B29F-2EB0ACBA7EA8}"/>
          </ac:picMkLst>
        </pc:picChg>
        <pc:picChg chg="add mod">
          <ac:chgData name="Sarah Gothard" userId="0e53f415fda5f162" providerId="LiveId" clId="{53BC8091-8996-4F7B-AEE0-D31D72404CCB}" dt="2019-12-28T18:29:13.252" v="29" actId="26606"/>
          <ac:picMkLst>
            <pc:docMk/>
            <pc:sldMk cId="3206824666" sldId="262"/>
            <ac:picMk id="3" creationId="{66B82B74-3F21-405E-8831-E080CC0E5004}"/>
          </ac:picMkLst>
        </pc:picChg>
      </pc:sldChg>
      <pc:sldChg chg="addSp delSp modSp add mod setBg delDesignElem">
        <pc:chgData name="Sarah Gothard" userId="0e53f415fda5f162" providerId="LiveId" clId="{53BC8091-8996-4F7B-AEE0-D31D72404CCB}" dt="2019-12-28T18:33:03.080" v="41" actId="26606"/>
        <pc:sldMkLst>
          <pc:docMk/>
          <pc:sldMk cId="960747183" sldId="263"/>
        </pc:sldMkLst>
        <pc:spChg chg="ord">
          <ac:chgData name="Sarah Gothard" userId="0e53f415fda5f162" providerId="LiveId" clId="{53BC8091-8996-4F7B-AEE0-D31D72404CCB}" dt="2019-12-28T18:33:03.080" v="41" actId="26606"/>
          <ac:spMkLst>
            <pc:docMk/>
            <pc:sldMk cId="960747183" sldId="263"/>
            <ac:spMk id="4" creationId="{DF6B8CC5-47EA-4018-9593-5620C8643D4E}"/>
          </ac:spMkLst>
        </pc:spChg>
        <pc:spChg chg="add del">
          <ac:chgData name="Sarah Gothard" userId="0e53f415fda5f162" providerId="LiveId" clId="{53BC8091-8996-4F7B-AEE0-D31D72404CCB}" dt="2019-12-28T18:33:03.080" v="41" actId="26606"/>
          <ac:spMkLst>
            <pc:docMk/>
            <pc:sldMk cId="960747183" sldId="263"/>
            <ac:spMk id="9" creationId="{32BC26D8-82FB-445E-AA49-62A77D7C1EE0}"/>
          </ac:spMkLst>
        </pc:spChg>
        <pc:spChg chg="add del">
          <ac:chgData name="Sarah Gothard" userId="0e53f415fda5f162" providerId="LiveId" clId="{53BC8091-8996-4F7B-AEE0-D31D72404CCB}" dt="2019-12-28T18:33:03.080" v="41" actId="26606"/>
          <ac:spMkLst>
            <pc:docMk/>
            <pc:sldMk cId="960747183" sldId="263"/>
            <ac:spMk id="11" creationId="{CB44330D-EA18-4254-AA95-EB49948539B8}"/>
          </ac:spMkLst>
        </pc:spChg>
        <pc:spChg chg="add">
          <ac:chgData name="Sarah Gothard" userId="0e53f415fda5f162" providerId="LiveId" clId="{53BC8091-8996-4F7B-AEE0-D31D72404CCB}" dt="2019-12-28T18:33:03.080" v="41" actId="26606"/>
          <ac:spMkLst>
            <pc:docMk/>
            <pc:sldMk cId="960747183" sldId="263"/>
            <ac:spMk id="13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33:03.080" v="41" actId="26606"/>
          <ac:spMkLst>
            <pc:docMk/>
            <pc:sldMk cId="960747183" sldId="263"/>
            <ac:spMk id="14" creationId="{CB44330D-EA18-4254-AA95-EB49948539B8}"/>
          </ac:spMkLst>
        </pc:spChg>
        <pc:spChg chg="del">
          <ac:chgData name="Sarah Gothard" userId="0e53f415fda5f162" providerId="LiveId" clId="{53BC8091-8996-4F7B-AEE0-D31D72404CCB}" dt="2019-12-28T18:27:35.159" v="14"/>
          <ac:spMkLst>
            <pc:docMk/>
            <pc:sldMk cId="960747183" sldId="263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7:35.159" v="14"/>
          <ac:spMkLst>
            <pc:docMk/>
            <pc:sldMk cId="960747183" sldId="263"/>
            <ac:spMk id="18" creationId="{CB44330D-EA18-4254-AA95-EB49948539B8}"/>
          </ac:spMkLst>
        </pc:spChg>
        <pc:picChg chg="add del mod">
          <ac:chgData name="Sarah Gothard" userId="0e53f415fda5f162" providerId="LiveId" clId="{53BC8091-8996-4F7B-AEE0-D31D72404CCB}" dt="2019-12-28T18:32:54.730" v="39" actId="478"/>
          <ac:picMkLst>
            <pc:docMk/>
            <pc:sldMk cId="960747183" sldId="263"/>
            <ac:picMk id="2" creationId="{E7B0A1ED-0341-44B7-8B57-CEFFEEF9A01F}"/>
          </ac:picMkLst>
        </pc:picChg>
        <pc:picChg chg="add mod">
          <ac:chgData name="Sarah Gothard" userId="0e53f415fda5f162" providerId="LiveId" clId="{53BC8091-8996-4F7B-AEE0-D31D72404CCB}" dt="2019-12-28T18:33:03.080" v="41" actId="26606"/>
          <ac:picMkLst>
            <pc:docMk/>
            <pc:sldMk cId="960747183" sldId="263"/>
            <ac:picMk id="3" creationId="{9836515B-428A-4BD1-9CCF-6750EB35632E}"/>
          </ac:picMkLst>
        </pc:picChg>
      </pc:sldChg>
      <pc:sldChg chg="addSp delSp modSp add mod setBg delDesignElem">
        <pc:chgData name="Sarah Gothard" userId="0e53f415fda5f162" providerId="LiveId" clId="{53BC8091-8996-4F7B-AEE0-D31D72404CCB}" dt="2019-12-28T18:33:54.164" v="47" actId="26606"/>
        <pc:sldMkLst>
          <pc:docMk/>
          <pc:sldMk cId="2526082866" sldId="264"/>
        </pc:sldMkLst>
        <pc:spChg chg="ord">
          <ac:chgData name="Sarah Gothard" userId="0e53f415fda5f162" providerId="LiveId" clId="{53BC8091-8996-4F7B-AEE0-D31D72404CCB}" dt="2019-12-28T18:33:54.164" v="47" actId="26606"/>
          <ac:spMkLst>
            <pc:docMk/>
            <pc:sldMk cId="2526082866" sldId="264"/>
            <ac:spMk id="4" creationId="{DF6B8CC5-47EA-4018-9593-5620C8643D4E}"/>
          </ac:spMkLst>
        </pc:spChg>
        <pc:spChg chg="add">
          <ac:chgData name="Sarah Gothard" userId="0e53f415fda5f162" providerId="LiveId" clId="{53BC8091-8996-4F7B-AEE0-D31D72404CCB}" dt="2019-12-28T18:33:54.164" v="47" actId="26606"/>
          <ac:spMkLst>
            <pc:docMk/>
            <pc:sldMk cId="2526082866" sldId="264"/>
            <ac:spMk id="9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33:54.164" v="47" actId="26606"/>
          <ac:spMkLst>
            <pc:docMk/>
            <pc:sldMk cId="2526082866" sldId="264"/>
            <ac:spMk id="11" creationId="{CB44330D-EA18-4254-AA95-EB49948539B8}"/>
          </ac:spMkLst>
        </pc:spChg>
        <pc:spChg chg="del">
          <ac:chgData name="Sarah Gothard" userId="0e53f415fda5f162" providerId="LiveId" clId="{53BC8091-8996-4F7B-AEE0-D31D72404CCB}" dt="2019-12-28T18:27:35.321" v="16"/>
          <ac:spMkLst>
            <pc:docMk/>
            <pc:sldMk cId="2526082866" sldId="264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7:35.321" v="16"/>
          <ac:spMkLst>
            <pc:docMk/>
            <pc:sldMk cId="2526082866" sldId="264"/>
            <ac:spMk id="18" creationId="{CB44330D-EA18-4254-AA95-EB49948539B8}"/>
          </ac:spMkLst>
        </pc:spChg>
        <pc:picChg chg="add mod">
          <ac:chgData name="Sarah Gothard" userId="0e53f415fda5f162" providerId="LiveId" clId="{53BC8091-8996-4F7B-AEE0-D31D72404CCB}" dt="2019-12-28T18:33:54.164" v="47" actId="26606"/>
          <ac:picMkLst>
            <pc:docMk/>
            <pc:sldMk cId="2526082866" sldId="264"/>
            <ac:picMk id="2" creationId="{10720A27-2568-4E30-B137-FE36DAC71F85}"/>
          </ac:picMkLst>
        </pc:picChg>
      </pc:sldChg>
      <pc:sldChg chg="addSp delSp modSp add mod setBg delDesignElem">
        <pc:chgData name="Sarah Gothard" userId="0e53f415fda5f162" providerId="LiveId" clId="{53BC8091-8996-4F7B-AEE0-D31D72404CCB}" dt="2019-12-28T18:30:00.200" v="31" actId="26606"/>
        <pc:sldMkLst>
          <pc:docMk/>
          <pc:sldMk cId="2994561585" sldId="265"/>
        </pc:sldMkLst>
        <pc:spChg chg="ord">
          <ac:chgData name="Sarah Gothard" userId="0e53f415fda5f162" providerId="LiveId" clId="{53BC8091-8996-4F7B-AEE0-D31D72404CCB}" dt="2019-12-28T18:30:00.200" v="31" actId="26606"/>
          <ac:spMkLst>
            <pc:docMk/>
            <pc:sldMk cId="2994561585" sldId="265"/>
            <ac:spMk id="4" creationId="{DF6B8CC5-47EA-4018-9593-5620C8643D4E}"/>
          </ac:spMkLst>
        </pc:spChg>
        <pc:spChg chg="add">
          <ac:chgData name="Sarah Gothard" userId="0e53f415fda5f162" providerId="LiveId" clId="{53BC8091-8996-4F7B-AEE0-D31D72404CCB}" dt="2019-12-28T18:30:00.200" v="31" actId="26606"/>
          <ac:spMkLst>
            <pc:docMk/>
            <pc:sldMk cId="2994561585" sldId="265"/>
            <ac:spMk id="9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30:00.200" v="31" actId="26606"/>
          <ac:spMkLst>
            <pc:docMk/>
            <pc:sldMk cId="2994561585" sldId="265"/>
            <ac:spMk id="11" creationId="{CB44330D-EA18-4254-AA95-EB49948539B8}"/>
          </ac:spMkLst>
        </pc:spChg>
        <pc:spChg chg="del">
          <ac:chgData name="Sarah Gothard" userId="0e53f415fda5f162" providerId="LiveId" clId="{53BC8091-8996-4F7B-AEE0-D31D72404CCB}" dt="2019-12-28T18:27:35.473" v="18"/>
          <ac:spMkLst>
            <pc:docMk/>
            <pc:sldMk cId="2994561585" sldId="265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7:35.473" v="18"/>
          <ac:spMkLst>
            <pc:docMk/>
            <pc:sldMk cId="2994561585" sldId="265"/>
            <ac:spMk id="18" creationId="{CB44330D-EA18-4254-AA95-EB49948539B8}"/>
          </ac:spMkLst>
        </pc:spChg>
        <pc:picChg chg="add mod">
          <ac:chgData name="Sarah Gothard" userId="0e53f415fda5f162" providerId="LiveId" clId="{53BC8091-8996-4F7B-AEE0-D31D72404CCB}" dt="2019-12-28T18:30:00.200" v="31" actId="26606"/>
          <ac:picMkLst>
            <pc:docMk/>
            <pc:sldMk cId="2994561585" sldId="265"/>
            <ac:picMk id="2" creationId="{55695A26-B82F-4FA0-A392-765E8B25EF29}"/>
          </ac:picMkLst>
        </pc:picChg>
      </pc:sldChg>
      <pc:sldChg chg="addSp delSp modSp add mod setBg delDesignElem">
        <pc:chgData name="Sarah Gothard" userId="0e53f415fda5f162" providerId="LiveId" clId="{53BC8091-8996-4F7B-AEE0-D31D72404CCB}" dt="2019-12-28T18:33:33.759" v="43" actId="26606"/>
        <pc:sldMkLst>
          <pc:docMk/>
          <pc:sldMk cId="1947866390" sldId="266"/>
        </pc:sldMkLst>
        <pc:spChg chg="ord">
          <ac:chgData name="Sarah Gothard" userId="0e53f415fda5f162" providerId="LiveId" clId="{53BC8091-8996-4F7B-AEE0-D31D72404CCB}" dt="2019-12-28T18:33:33.759" v="43" actId="26606"/>
          <ac:spMkLst>
            <pc:docMk/>
            <pc:sldMk cId="1947866390" sldId="266"/>
            <ac:spMk id="4" creationId="{DF6B8CC5-47EA-4018-9593-5620C8643D4E}"/>
          </ac:spMkLst>
        </pc:spChg>
        <pc:spChg chg="add">
          <ac:chgData name="Sarah Gothard" userId="0e53f415fda5f162" providerId="LiveId" clId="{53BC8091-8996-4F7B-AEE0-D31D72404CCB}" dt="2019-12-28T18:33:33.759" v="43" actId="26606"/>
          <ac:spMkLst>
            <pc:docMk/>
            <pc:sldMk cId="1947866390" sldId="266"/>
            <ac:spMk id="9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33:33.759" v="43" actId="26606"/>
          <ac:spMkLst>
            <pc:docMk/>
            <pc:sldMk cId="1947866390" sldId="266"/>
            <ac:spMk id="11" creationId="{CB44330D-EA18-4254-AA95-EB49948539B8}"/>
          </ac:spMkLst>
        </pc:spChg>
        <pc:spChg chg="del">
          <ac:chgData name="Sarah Gothard" userId="0e53f415fda5f162" providerId="LiveId" clId="{53BC8091-8996-4F7B-AEE0-D31D72404CCB}" dt="2019-12-28T18:27:35.632" v="20"/>
          <ac:spMkLst>
            <pc:docMk/>
            <pc:sldMk cId="1947866390" sldId="266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7:35.632" v="20"/>
          <ac:spMkLst>
            <pc:docMk/>
            <pc:sldMk cId="1947866390" sldId="266"/>
            <ac:spMk id="18" creationId="{CB44330D-EA18-4254-AA95-EB49948539B8}"/>
          </ac:spMkLst>
        </pc:spChg>
        <pc:picChg chg="add mod">
          <ac:chgData name="Sarah Gothard" userId="0e53f415fda5f162" providerId="LiveId" clId="{53BC8091-8996-4F7B-AEE0-D31D72404CCB}" dt="2019-12-28T18:33:33.759" v="43" actId="26606"/>
          <ac:picMkLst>
            <pc:docMk/>
            <pc:sldMk cId="1947866390" sldId="266"/>
            <ac:picMk id="2" creationId="{074EEA74-9094-4339-88E4-E43E4665DB8D}"/>
          </ac:picMkLst>
        </pc:picChg>
      </pc:sldChg>
      <pc:sldChg chg="addSp delSp modSp add mod setBg delDesignElem">
        <pc:chgData name="Sarah Gothard" userId="0e53f415fda5f162" providerId="LiveId" clId="{53BC8091-8996-4F7B-AEE0-D31D72404CCB}" dt="2019-12-28T18:34:00.650" v="49" actId="26606"/>
        <pc:sldMkLst>
          <pc:docMk/>
          <pc:sldMk cId="430418006" sldId="267"/>
        </pc:sldMkLst>
        <pc:spChg chg="ord">
          <ac:chgData name="Sarah Gothard" userId="0e53f415fda5f162" providerId="LiveId" clId="{53BC8091-8996-4F7B-AEE0-D31D72404CCB}" dt="2019-12-28T18:34:00.650" v="49" actId="26606"/>
          <ac:spMkLst>
            <pc:docMk/>
            <pc:sldMk cId="430418006" sldId="267"/>
            <ac:spMk id="4" creationId="{DF6B8CC5-47EA-4018-9593-5620C8643D4E}"/>
          </ac:spMkLst>
        </pc:spChg>
        <pc:spChg chg="add">
          <ac:chgData name="Sarah Gothard" userId="0e53f415fda5f162" providerId="LiveId" clId="{53BC8091-8996-4F7B-AEE0-D31D72404CCB}" dt="2019-12-28T18:34:00.650" v="49" actId="26606"/>
          <ac:spMkLst>
            <pc:docMk/>
            <pc:sldMk cId="430418006" sldId="267"/>
            <ac:spMk id="9" creationId="{32BC26D8-82FB-445E-AA49-62A77D7C1EE0}"/>
          </ac:spMkLst>
        </pc:spChg>
        <pc:spChg chg="add">
          <ac:chgData name="Sarah Gothard" userId="0e53f415fda5f162" providerId="LiveId" clId="{53BC8091-8996-4F7B-AEE0-D31D72404CCB}" dt="2019-12-28T18:34:00.650" v="49" actId="26606"/>
          <ac:spMkLst>
            <pc:docMk/>
            <pc:sldMk cId="430418006" sldId="267"/>
            <ac:spMk id="11" creationId="{CB44330D-EA18-4254-AA95-EB49948539B8}"/>
          </ac:spMkLst>
        </pc:spChg>
        <pc:spChg chg="del">
          <ac:chgData name="Sarah Gothard" userId="0e53f415fda5f162" providerId="LiveId" clId="{53BC8091-8996-4F7B-AEE0-D31D72404CCB}" dt="2019-12-28T18:27:35.790" v="22"/>
          <ac:spMkLst>
            <pc:docMk/>
            <pc:sldMk cId="430418006" sldId="267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7:35.790" v="22"/>
          <ac:spMkLst>
            <pc:docMk/>
            <pc:sldMk cId="430418006" sldId="267"/>
            <ac:spMk id="18" creationId="{CB44330D-EA18-4254-AA95-EB49948539B8}"/>
          </ac:spMkLst>
        </pc:spChg>
        <pc:picChg chg="add mod">
          <ac:chgData name="Sarah Gothard" userId="0e53f415fda5f162" providerId="LiveId" clId="{53BC8091-8996-4F7B-AEE0-D31D72404CCB}" dt="2019-12-28T18:34:00.650" v="49" actId="26606"/>
          <ac:picMkLst>
            <pc:docMk/>
            <pc:sldMk cId="430418006" sldId="267"/>
            <ac:picMk id="2" creationId="{F1536E69-8423-4148-8028-DA27603C86BA}"/>
          </ac:picMkLst>
        </pc:picChg>
      </pc:sldChg>
      <pc:sldChg chg="delSp add del setBg delDesignElem">
        <pc:chgData name="Sarah Gothard" userId="0e53f415fda5f162" providerId="LiveId" clId="{53BC8091-8996-4F7B-AEE0-D31D72404CCB}" dt="2019-12-28T18:34:01.976" v="50" actId="2696"/>
        <pc:sldMkLst>
          <pc:docMk/>
          <pc:sldMk cId="2963939793" sldId="268"/>
        </pc:sldMkLst>
        <pc:spChg chg="del">
          <ac:chgData name="Sarah Gothard" userId="0e53f415fda5f162" providerId="LiveId" clId="{53BC8091-8996-4F7B-AEE0-D31D72404CCB}" dt="2019-12-28T18:27:35.977" v="24"/>
          <ac:spMkLst>
            <pc:docMk/>
            <pc:sldMk cId="2963939793" sldId="268"/>
            <ac:spMk id="16" creationId="{32BC26D8-82FB-445E-AA49-62A77D7C1EE0}"/>
          </ac:spMkLst>
        </pc:spChg>
        <pc:spChg chg="del">
          <ac:chgData name="Sarah Gothard" userId="0e53f415fda5f162" providerId="LiveId" clId="{53BC8091-8996-4F7B-AEE0-D31D72404CCB}" dt="2019-12-28T18:27:35.977" v="24"/>
          <ac:spMkLst>
            <pc:docMk/>
            <pc:sldMk cId="2963939793" sldId="268"/>
            <ac:spMk id="18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9C3D94-9C41-46FA-B31B-50AA06CBE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536E69-8423-4148-8028-DA27603C8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3041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579678-AA89-4A40-88C9-DB0ED563D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05AA41-042D-4441-8050-30C600108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8716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575D3D-808E-4F98-8D4E-A2AFD5836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5101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B82B74-3F21-405E-8831-E080CC0E5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0682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36515B-428A-4BD1-9CCF-6750EB356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6074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720A27-2568-4E30-B137-FE36DAC71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2608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695A26-B82F-4FA0-A392-765E8B25E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9456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4EEA74-9094-4339-88E4-E43E4665D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478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2019-12-28T18:34:00Z</dcterms:created>
  <dcterms:modified xsi:type="dcterms:W3CDTF">2019-12-28T18:34:09Z</dcterms:modified>
</cp:coreProperties>
</file>