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11"/>
  </p:notesMasterIdLst>
  <p:handoutMasterIdLst>
    <p:handoutMasterId r:id="rId12"/>
  </p:handout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21E4AEA4-8DFA-4A89-87EB-49C32662AFE0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18" autoAdjust="0"/>
    <p:restoredTop sz="90055" autoAdjust="0"/>
  </p:normalViewPr>
  <p:slideViewPr>
    <p:cSldViewPr snapToGrid="0" showGuides="1">
      <p:cViewPr varScale="1">
        <p:scale>
          <a:sx n="65" d="100"/>
          <a:sy n="65" d="100"/>
        </p:scale>
        <p:origin x="234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76" d="100"/>
          <a:sy n="76" d="100"/>
        </p:scale>
        <p:origin x="1710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h Gothard" userId="0e53f415fda5f162" providerId="LiveId" clId="{7915E55E-97E0-471B-8414-98E88F75A21E}"/>
    <pc:docChg chg="custSel mod modSld">
      <pc:chgData name="Sarah Gothard" userId="0e53f415fda5f162" providerId="LiveId" clId="{7915E55E-97E0-471B-8414-98E88F75A21E}" dt="2019-10-19T14:42:34.864" v="8" actId="26606"/>
      <pc:docMkLst>
        <pc:docMk/>
      </pc:docMkLst>
      <pc:sldChg chg="addSp modSp mod setBg">
        <pc:chgData name="Sarah Gothard" userId="0e53f415fda5f162" providerId="LiveId" clId="{7915E55E-97E0-471B-8414-98E88F75A21E}" dt="2019-10-19T14:42:02.851" v="0" actId="26606"/>
        <pc:sldMkLst>
          <pc:docMk/>
          <pc:sldMk cId="2211167003" sldId="257"/>
        </pc:sldMkLst>
        <pc:spChg chg="mod ord">
          <ac:chgData name="Sarah Gothard" userId="0e53f415fda5f162" providerId="LiveId" clId="{7915E55E-97E0-471B-8414-98E88F75A21E}" dt="2019-10-19T14:42:02.851" v="0" actId="26606"/>
          <ac:spMkLst>
            <pc:docMk/>
            <pc:sldMk cId="2211167003" sldId="257"/>
            <ac:spMk id="5" creationId="{B35277B3-F2AB-47E8-A410-E4DFF7CB251C}"/>
          </ac:spMkLst>
        </pc:spChg>
        <pc:spChg chg="add">
          <ac:chgData name="Sarah Gothard" userId="0e53f415fda5f162" providerId="LiveId" clId="{7915E55E-97E0-471B-8414-98E88F75A21E}" dt="2019-10-19T14:42:02.851" v="0" actId="26606"/>
          <ac:spMkLst>
            <pc:docMk/>
            <pc:sldMk cId="2211167003" sldId="257"/>
            <ac:spMk id="10" creationId="{32BC26D8-82FB-445E-AA49-62A77D7C1EE0}"/>
          </ac:spMkLst>
        </pc:spChg>
        <pc:spChg chg="add">
          <ac:chgData name="Sarah Gothard" userId="0e53f415fda5f162" providerId="LiveId" clId="{7915E55E-97E0-471B-8414-98E88F75A21E}" dt="2019-10-19T14:42:02.851" v="0" actId="26606"/>
          <ac:spMkLst>
            <pc:docMk/>
            <pc:sldMk cId="2211167003" sldId="257"/>
            <ac:spMk id="12" creationId="{CB44330D-EA18-4254-AA95-EB49948539B8}"/>
          </ac:spMkLst>
        </pc:spChg>
        <pc:picChg chg="mod">
          <ac:chgData name="Sarah Gothard" userId="0e53f415fda5f162" providerId="LiveId" clId="{7915E55E-97E0-471B-8414-98E88F75A21E}" dt="2019-10-19T14:42:02.851" v="0" actId="26606"/>
          <ac:picMkLst>
            <pc:docMk/>
            <pc:sldMk cId="2211167003" sldId="257"/>
            <ac:picMk id="2" creationId="{CF54DF9F-6A2F-4D51-B1ED-CCC9E976AC4C}"/>
          </ac:picMkLst>
        </pc:picChg>
      </pc:sldChg>
      <pc:sldChg chg="addSp modSp mod setBg">
        <pc:chgData name="Sarah Gothard" userId="0e53f415fda5f162" providerId="LiveId" clId="{7915E55E-97E0-471B-8414-98E88F75A21E}" dt="2019-10-19T14:42:05.765" v="1" actId="26606"/>
        <pc:sldMkLst>
          <pc:docMk/>
          <pc:sldMk cId="3350901924" sldId="258"/>
        </pc:sldMkLst>
        <pc:spChg chg="mod ord">
          <ac:chgData name="Sarah Gothard" userId="0e53f415fda5f162" providerId="LiveId" clId="{7915E55E-97E0-471B-8414-98E88F75A21E}" dt="2019-10-19T14:42:05.765" v="1" actId="26606"/>
          <ac:spMkLst>
            <pc:docMk/>
            <pc:sldMk cId="3350901924" sldId="258"/>
            <ac:spMk id="4" creationId="{A156D15F-04D5-4A72-9BE8-795F646AC7C9}"/>
          </ac:spMkLst>
        </pc:spChg>
        <pc:spChg chg="add">
          <ac:chgData name="Sarah Gothard" userId="0e53f415fda5f162" providerId="LiveId" clId="{7915E55E-97E0-471B-8414-98E88F75A21E}" dt="2019-10-19T14:42:05.765" v="1" actId="26606"/>
          <ac:spMkLst>
            <pc:docMk/>
            <pc:sldMk cId="3350901924" sldId="258"/>
            <ac:spMk id="10" creationId="{32BC26D8-82FB-445E-AA49-62A77D7C1EE0}"/>
          </ac:spMkLst>
        </pc:spChg>
        <pc:spChg chg="add">
          <ac:chgData name="Sarah Gothard" userId="0e53f415fda5f162" providerId="LiveId" clId="{7915E55E-97E0-471B-8414-98E88F75A21E}" dt="2019-10-19T14:42:05.765" v="1" actId="26606"/>
          <ac:spMkLst>
            <pc:docMk/>
            <pc:sldMk cId="3350901924" sldId="258"/>
            <ac:spMk id="12" creationId="{CB44330D-EA18-4254-AA95-EB49948539B8}"/>
          </ac:spMkLst>
        </pc:spChg>
        <pc:picChg chg="mod">
          <ac:chgData name="Sarah Gothard" userId="0e53f415fda5f162" providerId="LiveId" clId="{7915E55E-97E0-471B-8414-98E88F75A21E}" dt="2019-10-19T14:42:05.765" v="1" actId="26606"/>
          <ac:picMkLst>
            <pc:docMk/>
            <pc:sldMk cId="3350901924" sldId="258"/>
            <ac:picMk id="5" creationId="{9EEF3CBD-FC0B-4807-AA98-4E0CC3CC6449}"/>
          </ac:picMkLst>
        </pc:picChg>
      </pc:sldChg>
      <pc:sldChg chg="addSp modSp mod setBg">
        <pc:chgData name="Sarah Gothard" userId="0e53f415fda5f162" providerId="LiveId" clId="{7915E55E-97E0-471B-8414-98E88F75A21E}" dt="2019-10-19T14:42:08.875" v="2" actId="26606"/>
        <pc:sldMkLst>
          <pc:docMk/>
          <pc:sldMk cId="3920397572" sldId="259"/>
        </pc:sldMkLst>
        <pc:spChg chg="mod ord">
          <ac:chgData name="Sarah Gothard" userId="0e53f415fda5f162" providerId="LiveId" clId="{7915E55E-97E0-471B-8414-98E88F75A21E}" dt="2019-10-19T14:42:08.875" v="2" actId="26606"/>
          <ac:spMkLst>
            <pc:docMk/>
            <pc:sldMk cId="3920397572" sldId="259"/>
            <ac:spMk id="4" creationId="{A156D15F-04D5-4A72-9BE8-795F646AC7C9}"/>
          </ac:spMkLst>
        </pc:spChg>
        <pc:spChg chg="add">
          <ac:chgData name="Sarah Gothard" userId="0e53f415fda5f162" providerId="LiveId" clId="{7915E55E-97E0-471B-8414-98E88F75A21E}" dt="2019-10-19T14:42:08.875" v="2" actId="26606"/>
          <ac:spMkLst>
            <pc:docMk/>
            <pc:sldMk cId="3920397572" sldId="259"/>
            <ac:spMk id="9" creationId="{32BC26D8-82FB-445E-AA49-62A77D7C1EE0}"/>
          </ac:spMkLst>
        </pc:spChg>
        <pc:spChg chg="add">
          <ac:chgData name="Sarah Gothard" userId="0e53f415fda5f162" providerId="LiveId" clId="{7915E55E-97E0-471B-8414-98E88F75A21E}" dt="2019-10-19T14:42:08.875" v="2" actId="26606"/>
          <ac:spMkLst>
            <pc:docMk/>
            <pc:sldMk cId="3920397572" sldId="259"/>
            <ac:spMk id="11" creationId="{CB44330D-EA18-4254-AA95-EB49948539B8}"/>
          </ac:spMkLst>
        </pc:spChg>
        <pc:picChg chg="mod">
          <ac:chgData name="Sarah Gothard" userId="0e53f415fda5f162" providerId="LiveId" clId="{7915E55E-97E0-471B-8414-98E88F75A21E}" dt="2019-10-19T14:42:08.875" v="2" actId="26606"/>
          <ac:picMkLst>
            <pc:docMk/>
            <pc:sldMk cId="3920397572" sldId="259"/>
            <ac:picMk id="2" creationId="{669F7D83-AA8A-4F35-B86D-72C101C25012}"/>
          </ac:picMkLst>
        </pc:picChg>
      </pc:sldChg>
      <pc:sldChg chg="addSp modSp mod setBg">
        <pc:chgData name="Sarah Gothard" userId="0e53f415fda5f162" providerId="LiveId" clId="{7915E55E-97E0-471B-8414-98E88F75A21E}" dt="2019-10-19T14:42:11.567" v="3" actId="26606"/>
        <pc:sldMkLst>
          <pc:docMk/>
          <pc:sldMk cId="1553352293" sldId="260"/>
        </pc:sldMkLst>
        <pc:spChg chg="mod ord">
          <ac:chgData name="Sarah Gothard" userId="0e53f415fda5f162" providerId="LiveId" clId="{7915E55E-97E0-471B-8414-98E88F75A21E}" dt="2019-10-19T14:42:11.567" v="3" actId="26606"/>
          <ac:spMkLst>
            <pc:docMk/>
            <pc:sldMk cId="1553352293" sldId="260"/>
            <ac:spMk id="4" creationId="{A156D15F-04D5-4A72-9BE8-795F646AC7C9}"/>
          </ac:spMkLst>
        </pc:spChg>
        <pc:spChg chg="add">
          <ac:chgData name="Sarah Gothard" userId="0e53f415fda5f162" providerId="LiveId" clId="{7915E55E-97E0-471B-8414-98E88F75A21E}" dt="2019-10-19T14:42:11.567" v="3" actId="26606"/>
          <ac:spMkLst>
            <pc:docMk/>
            <pc:sldMk cId="1553352293" sldId="260"/>
            <ac:spMk id="9" creationId="{32BC26D8-82FB-445E-AA49-62A77D7C1EE0}"/>
          </ac:spMkLst>
        </pc:spChg>
        <pc:spChg chg="add">
          <ac:chgData name="Sarah Gothard" userId="0e53f415fda5f162" providerId="LiveId" clId="{7915E55E-97E0-471B-8414-98E88F75A21E}" dt="2019-10-19T14:42:11.567" v="3" actId="26606"/>
          <ac:spMkLst>
            <pc:docMk/>
            <pc:sldMk cId="1553352293" sldId="260"/>
            <ac:spMk id="11" creationId="{CB44330D-EA18-4254-AA95-EB49948539B8}"/>
          </ac:spMkLst>
        </pc:spChg>
        <pc:picChg chg="mod">
          <ac:chgData name="Sarah Gothard" userId="0e53f415fda5f162" providerId="LiveId" clId="{7915E55E-97E0-471B-8414-98E88F75A21E}" dt="2019-10-19T14:42:11.567" v="3" actId="26606"/>
          <ac:picMkLst>
            <pc:docMk/>
            <pc:sldMk cId="1553352293" sldId="260"/>
            <ac:picMk id="2" creationId="{A0A82424-083C-4F69-8C15-FF347310B765}"/>
          </ac:picMkLst>
        </pc:picChg>
      </pc:sldChg>
      <pc:sldChg chg="addSp modSp mod setBg">
        <pc:chgData name="Sarah Gothard" userId="0e53f415fda5f162" providerId="LiveId" clId="{7915E55E-97E0-471B-8414-98E88F75A21E}" dt="2019-10-19T14:42:14.354" v="4" actId="26606"/>
        <pc:sldMkLst>
          <pc:docMk/>
          <pc:sldMk cId="2051417578" sldId="261"/>
        </pc:sldMkLst>
        <pc:spChg chg="mod ord">
          <ac:chgData name="Sarah Gothard" userId="0e53f415fda5f162" providerId="LiveId" clId="{7915E55E-97E0-471B-8414-98E88F75A21E}" dt="2019-10-19T14:42:14.354" v="4" actId="26606"/>
          <ac:spMkLst>
            <pc:docMk/>
            <pc:sldMk cId="2051417578" sldId="261"/>
            <ac:spMk id="4" creationId="{A156D15F-04D5-4A72-9BE8-795F646AC7C9}"/>
          </ac:spMkLst>
        </pc:spChg>
        <pc:spChg chg="add">
          <ac:chgData name="Sarah Gothard" userId="0e53f415fda5f162" providerId="LiveId" clId="{7915E55E-97E0-471B-8414-98E88F75A21E}" dt="2019-10-19T14:42:14.354" v="4" actId="26606"/>
          <ac:spMkLst>
            <pc:docMk/>
            <pc:sldMk cId="2051417578" sldId="261"/>
            <ac:spMk id="9" creationId="{32BC26D8-82FB-445E-AA49-62A77D7C1EE0}"/>
          </ac:spMkLst>
        </pc:spChg>
        <pc:spChg chg="add">
          <ac:chgData name="Sarah Gothard" userId="0e53f415fda5f162" providerId="LiveId" clId="{7915E55E-97E0-471B-8414-98E88F75A21E}" dt="2019-10-19T14:42:14.354" v="4" actId="26606"/>
          <ac:spMkLst>
            <pc:docMk/>
            <pc:sldMk cId="2051417578" sldId="261"/>
            <ac:spMk id="11" creationId="{CB44330D-EA18-4254-AA95-EB49948539B8}"/>
          </ac:spMkLst>
        </pc:spChg>
        <pc:picChg chg="mod">
          <ac:chgData name="Sarah Gothard" userId="0e53f415fda5f162" providerId="LiveId" clId="{7915E55E-97E0-471B-8414-98E88F75A21E}" dt="2019-10-19T14:42:14.354" v="4" actId="26606"/>
          <ac:picMkLst>
            <pc:docMk/>
            <pc:sldMk cId="2051417578" sldId="261"/>
            <ac:picMk id="2" creationId="{657DE826-CF9C-4C38-9A49-652C8BD3AB73}"/>
          </ac:picMkLst>
        </pc:picChg>
      </pc:sldChg>
      <pc:sldChg chg="addSp modSp mod setBg">
        <pc:chgData name="Sarah Gothard" userId="0e53f415fda5f162" providerId="LiveId" clId="{7915E55E-97E0-471B-8414-98E88F75A21E}" dt="2019-10-19T14:42:18.222" v="5" actId="26606"/>
        <pc:sldMkLst>
          <pc:docMk/>
          <pc:sldMk cId="869374511" sldId="262"/>
        </pc:sldMkLst>
        <pc:spChg chg="mod ord">
          <ac:chgData name="Sarah Gothard" userId="0e53f415fda5f162" providerId="LiveId" clId="{7915E55E-97E0-471B-8414-98E88F75A21E}" dt="2019-10-19T14:42:18.222" v="5" actId="26606"/>
          <ac:spMkLst>
            <pc:docMk/>
            <pc:sldMk cId="869374511" sldId="262"/>
            <ac:spMk id="4" creationId="{A156D15F-04D5-4A72-9BE8-795F646AC7C9}"/>
          </ac:spMkLst>
        </pc:spChg>
        <pc:spChg chg="add">
          <ac:chgData name="Sarah Gothard" userId="0e53f415fda5f162" providerId="LiveId" clId="{7915E55E-97E0-471B-8414-98E88F75A21E}" dt="2019-10-19T14:42:18.222" v="5" actId="26606"/>
          <ac:spMkLst>
            <pc:docMk/>
            <pc:sldMk cId="869374511" sldId="262"/>
            <ac:spMk id="9" creationId="{32BC26D8-82FB-445E-AA49-62A77D7C1EE0}"/>
          </ac:spMkLst>
        </pc:spChg>
        <pc:spChg chg="add">
          <ac:chgData name="Sarah Gothard" userId="0e53f415fda5f162" providerId="LiveId" clId="{7915E55E-97E0-471B-8414-98E88F75A21E}" dt="2019-10-19T14:42:18.222" v="5" actId="26606"/>
          <ac:spMkLst>
            <pc:docMk/>
            <pc:sldMk cId="869374511" sldId="262"/>
            <ac:spMk id="11" creationId="{CB44330D-EA18-4254-AA95-EB49948539B8}"/>
          </ac:spMkLst>
        </pc:spChg>
        <pc:picChg chg="mod">
          <ac:chgData name="Sarah Gothard" userId="0e53f415fda5f162" providerId="LiveId" clId="{7915E55E-97E0-471B-8414-98E88F75A21E}" dt="2019-10-19T14:42:18.222" v="5" actId="26606"/>
          <ac:picMkLst>
            <pc:docMk/>
            <pc:sldMk cId="869374511" sldId="262"/>
            <ac:picMk id="2" creationId="{D5590F49-F953-4FB8-BAB9-66B076A49CB8}"/>
          </ac:picMkLst>
        </pc:picChg>
      </pc:sldChg>
      <pc:sldChg chg="addSp modSp mod setBg">
        <pc:chgData name="Sarah Gothard" userId="0e53f415fda5f162" providerId="LiveId" clId="{7915E55E-97E0-471B-8414-98E88F75A21E}" dt="2019-10-19T14:42:23.627" v="6" actId="26606"/>
        <pc:sldMkLst>
          <pc:docMk/>
          <pc:sldMk cId="3323023963" sldId="263"/>
        </pc:sldMkLst>
        <pc:spChg chg="mod ord">
          <ac:chgData name="Sarah Gothard" userId="0e53f415fda5f162" providerId="LiveId" clId="{7915E55E-97E0-471B-8414-98E88F75A21E}" dt="2019-10-19T14:42:23.627" v="6" actId="26606"/>
          <ac:spMkLst>
            <pc:docMk/>
            <pc:sldMk cId="3323023963" sldId="263"/>
            <ac:spMk id="4" creationId="{A156D15F-04D5-4A72-9BE8-795F646AC7C9}"/>
          </ac:spMkLst>
        </pc:spChg>
        <pc:spChg chg="add">
          <ac:chgData name="Sarah Gothard" userId="0e53f415fda5f162" providerId="LiveId" clId="{7915E55E-97E0-471B-8414-98E88F75A21E}" dt="2019-10-19T14:42:23.627" v="6" actId="26606"/>
          <ac:spMkLst>
            <pc:docMk/>
            <pc:sldMk cId="3323023963" sldId="263"/>
            <ac:spMk id="9" creationId="{32BC26D8-82FB-445E-AA49-62A77D7C1EE0}"/>
          </ac:spMkLst>
        </pc:spChg>
        <pc:spChg chg="add">
          <ac:chgData name="Sarah Gothard" userId="0e53f415fda5f162" providerId="LiveId" clId="{7915E55E-97E0-471B-8414-98E88F75A21E}" dt="2019-10-19T14:42:23.627" v="6" actId="26606"/>
          <ac:spMkLst>
            <pc:docMk/>
            <pc:sldMk cId="3323023963" sldId="263"/>
            <ac:spMk id="11" creationId="{CB44330D-EA18-4254-AA95-EB49948539B8}"/>
          </ac:spMkLst>
        </pc:spChg>
        <pc:picChg chg="mod">
          <ac:chgData name="Sarah Gothard" userId="0e53f415fda5f162" providerId="LiveId" clId="{7915E55E-97E0-471B-8414-98E88F75A21E}" dt="2019-10-19T14:42:23.627" v="6" actId="26606"/>
          <ac:picMkLst>
            <pc:docMk/>
            <pc:sldMk cId="3323023963" sldId="263"/>
            <ac:picMk id="2" creationId="{A969C11F-B368-454A-B4CD-C6FBC348EF6A}"/>
          </ac:picMkLst>
        </pc:picChg>
      </pc:sldChg>
      <pc:sldChg chg="addSp modSp mod setBg">
        <pc:chgData name="Sarah Gothard" userId="0e53f415fda5f162" providerId="LiveId" clId="{7915E55E-97E0-471B-8414-98E88F75A21E}" dt="2019-10-19T14:42:31.007" v="7" actId="26606"/>
        <pc:sldMkLst>
          <pc:docMk/>
          <pc:sldMk cId="2989463830" sldId="264"/>
        </pc:sldMkLst>
        <pc:spChg chg="mod ord">
          <ac:chgData name="Sarah Gothard" userId="0e53f415fda5f162" providerId="LiveId" clId="{7915E55E-97E0-471B-8414-98E88F75A21E}" dt="2019-10-19T14:42:31.007" v="7" actId="26606"/>
          <ac:spMkLst>
            <pc:docMk/>
            <pc:sldMk cId="2989463830" sldId="264"/>
            <ac:spMk id="4" creationId="{A156D15F-04D5-4A72-9BE8-795F646AC7C9}"/>
          </ac:spMkLst>
        </pc:spChg>
        <pc:spChg chg="add">
          <ac:chgData name="Sarah Gothard" userId="0e53f415fda5f162" providerId="LiveId" clId="{7915E55E-97E0-471B-8414-98E88F75A21E}" dt="2019-10-19T14:42:31.007" v="7" actId="26606"/>
          <ac:spMkLst>
            <pc:docMk/>
            <pc:sldMk cId="2989463830" sldId="264"/>
            <ac:spMk id="9" creationId="{32BC26D8-82FB-445E-AA49-62A77D7C1EE0}"/>
          </ac:spMkLst>
        </pc:spChg>
        <pc:spChg chg="add">
          <ac:chgData name="Sarah Gothard" userId="0e53f415fda5f162" providerId="LiveId" clId="{7915E55E-97E0-471B-8414-98E88F75A21E}" dt="2019-10-19T14:42:31.007" v="7" actId="26606"/>
          <ac:spMkLst>
            <pc:docMk/>
            <pc:sldMk cId="2989463830" sldId="264"/>
            <ac:spMk id="11" creationId="{CB44330D-EA18-4254-AA95-EB49948539B8}"/>
          </ac:spMkLst>
        </pc:spChg>
        <pc:picChg chg="mod">
          <ac:chgData name="Sarah Gothard" userId="0e53f415fda5f162" providerId="LiveId" clId="{7915E55E-97E0-471B-8414-98E88F75A21E}" dt="2019-10-19T14:42:31.007" v="7" actId="26606"/>
          <ac:picMkLst>
            <pc:docMk/>
            <pc:sldMk cId="2989463830" sldId="264"/>
            <ac:picMk id="2" creationId="{76D73EB1-C962-4C4C-A42A-B9E47F941D55}"/>
          </ac:picMkLst>
        </pc:picChg>
      </pc:sldChg>
      <pc:sldChg chg="addSp modSp mod setBg">
        <pc:chgData name="Sarah Gothard" userId="0e53f415fda5f162" providerId="LiveId" clId="{7915E55E-97E0-471B-8414-98E88F75A21E}" dt="2019-10-19T14:42:34.864" v="8" actId="26606"/>
        <pc:sldMkLst>
          <pc:docMk/>
          <pc:sldMk cId="1631457895" sldId="265"/>
        </pc:sldMkLst>
        <pc:spChg chg="mod ord">
          <ac:chgData name="Sarah Gothard" userId="0e53f415fda5f162" providerId="LiveId" clId="{7915E55E-97E0-471B-8414-98E88F75A21E}" dt="2019-10-19T14:42:34.864" v="8" actId="26606"/>
          <ac:spMkLst>
            <pc:docMk/>
            <pc:sldMk cId="1631457895" sldId="265"/>
            <ac:spMk id="4" creationId="{A156D15F-04D5-4A72-9BE8-795F646AC7C9}"/>
          </ac:spMkLst>
        </pc:spChg>
        <pc:spChg chg="add">
          <ac:chgData name="Sarah Gothard" userId="0e53f415fda5f162" providerId="LiveId" clId="{7915E55E-97E0-471B-8414-98E88F75A21E}" dt="2019-10-19T14:42:34.864" v="8" actId="26606"/>
          <ac:spMkLst>
            <pc:docMk/>
            <pc:sldMk cId="1631457895" sldId="265"/>
            <ac:spMk id="9" creationId="{32BC26D8-82FB-445E-AA49-62A77D7C1EE0}"/>
          </ac:spMkLst>
        </pc:spChg>
        <pc:spChg chg="add">
          <ac:chgData name="Sarah Gothard" userId="0e53f415fda5f162" providerId="LiveId" clId="{7915E55E-97E0-471B-8414-98E88F75A21E}" dt="2019-10-19T14:42:34.864" v="8" actId="26606"/>
          <ac:spMkLst>
            <pc:docMk/>
            <pc:sldMk cId="1631457895" sldId="265"/>
            <ac:spMk id="11" creationId="{CB44330D-EA18-4254-AA95-EB49948539B8}"/>
          </ac:spMkLst>
        </pc:spChg>
        <pc:picChg chg="mod">
          <ac:chgData name="Sarah Gothard" userId="0e53f415fda5f162" providerId="LiveId" clId="{7915E55E-97E0-471B-8414-98E88F75A21E}" dt="2019-10-19T14:42:34.864" v="8" actId="26606"/>
          <ac:picMkLst>
            <pc:docMk/>
            <pc:sldMk cId="1631457895" sldId="265"/>
            <ac:picMk id="2" creationId="{EBCC190D-80EC-43EF-B181-2C5E8501D389}"/>
          </ac:picMkLst>
        </pc:picChg>
      </pc:sldChg>
    </pc:docChg>
  </pc:docChgLst>
  <pc:docChgLst>
    <pc:chgData name="Sarah Gothard" userId="0e53f415fda5f162" providerId="LiveId" clId="{5557BE64-8E4D-4125-A7E6-E93DA3722DE9}"/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D91178-905E-4181-A080-73FBE2A7F10F}" type="datetimeFigureOut">
              <a:rPr lang="en-US" smtClean="0"/>
              <a:t>10/19/2019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DC0C31-3BFD-43A2-B8EE-356E8F332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6552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649B93-516E-447E-9C4C-C287614C6398}" type="datetimeFigureOut">
              <a:rPr lang="en-US" smtClean="0"/>
              <a:t>10/19/2019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7908AF-65BE-457F-9D87-289A548E6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320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You are welcome to use or modify these PowerPoints as needed. Feel free to change the design or layout to suit your ministry, school, home, or company. </a:t>
            </a:r>
            <a:r>
              <a:rPr lang="en-US"/>
              <a:t>More PowerPoint slides can be found at mobilehymns.org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6182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4A5E8-EBEC-488E-AE66-5DA21A38EE26}" type="datetime1">
              <a:rPr lang="en-US" smtClean="0"/>
              <a:t>10/19/2019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1965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2FCC0-5F4E-427F-9127-B94CD82A0C38}" type="datetime1">
              <a:rPr lang="en-US" smtClean="0"/>
              <a:t>10/19/2019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39141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3A5CF-AFEC-4509-B771-31481ADC1172}" type="datetime1">
              <a:rPr lang="en-US" smtClean="0"/>
              <a:t>10/19/2019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0666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D43AE-BA47-4254-AC12-551DD83CE10D}" type="datetime1">
              <a:rPr lang="en-US" smtClean="0"/>
              <a:t>10/19/2019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74682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3CAEB-D68E-468F-8E56-B4B66E1C0A61}" type="datetime1">
              <a:rPr lang="en-US" smtClean="0"/>
              <a:t>10/19/2019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13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C4FE-EB64-46BB-9205-B1EE9EE8BFC9}" type="datetime1">
              <a:rPr lang="en-US" smtClean="0"/>
              <a:t>10/19/2019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6327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74EE6-CF30-4CA8-B154-B496D8D79A09}" type="datetime1">
              <a:rPr lang="en-US" smtClean="0"/>
              <a:t>10/19/2019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28774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8C175-E6CD-4916-8689-413DF59FA2B7}" type="datetime1">
              <a:rPr lang="en-US" smtClean="0"/>
              <a:t>10/19/2019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618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2422B-9403-45EA-B93B-F8104079F340}" type="datetime1">
              <a:rPr lang="en-US" smtClean="0"/>
              <a:t>10/19/2019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7486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27844-C336-4BB0-BDE0-54C7634A075B}" type="datetime1">
              <a:rPr lang="en-US" smtClean="0"/>
              <a:t>10/19/2019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97129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49165-212D-48C1-9776-729E0A8C0D58}" type="datetime1">
              <a:rPr lang="en-US" smtClean="0"/>
              <a:t>10/19/2019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3845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F1B597-F26C-4EAF-A163-38755C5479C0}" type="datetime1">
              <a:rPr lang="en-US" smtClean="0"/>
              <a:t>10/19/2019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598965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068D91-5085-43EA-8734-9AB23AC095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0994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CF54DF9F-6A2F-4D51-B1ED-CCC9E976AC4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467" y="2542964"/>
            <a:ext cx="10905066" cy="1772071"/>
          </a:xfrm>
          <a:prstGeom prst="rect">
            <a:avLst/>
          </a:prstGeom>
        </p:spPr>
      </p:pic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5277B3-F2AB-47E8-A410-E4DFF7CB2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2111670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EEF3CBD-FC0B-4807-AA98-4E0CC3CC64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2566" y="643467"/>
            <a:ext cx="9646868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156D15F-04D5-4A72-9BE8-795F646AC7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3509019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69F7D83-AA8A-4F35-B86D-72C101C250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30439" y="643467"/>
            <a:ext cx="9731122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156D15F-04D5-4A72-9BE8-795F646AC7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9203975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0A82424-083C-4F69-8C15-FF347310B7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9527" y="643467"/>
            <a:ext cx="9992946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156D15F-04D5-4A72-9BE8-795F646AC7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5533522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57DE826-CF9C-4C38-9A49-652C8BD3AB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2566" y="643467"/>
            <a:ext cx="9646868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156D15F-04D5-4A72-9BE8-795F646AC7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0514175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D5590F49-F953-4FB8-BAB9-66B076A49C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7021" y="643467"/>
            <a:ext cx="10037957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156D15F-04D5-4A72-9BE8-795F646AC7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8693745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969C11F-B368-454A-B4CD-C6FBC348EF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941" y="643467"/>
            <a:ext cx="9904118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156D15F-04D5-4A72-9BE8-795F646AC7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3230239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76D73EB1-C962-4C4C-A42A-B9E47F941D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5852" y="643467"/>
            <a:ext cx="9860296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156D15F-04D5-4A72-9BE8-795F646AC7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9894638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BCC190D-80EC-43EF-B181-2C5E8501D38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1595" y="643467"/>
            <a:ext cx="9688809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156D15F-04D5-4A72-9BE8-795F646AC7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6314578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61</Words>
  <Application>Microsoft Office PowerPoint</Application>
  <PresentationFormat>Widescreen</PresentationFormat>
  <Paragraphs>11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Gothard</dc:creator>
  <cp:lastModifiedBy>Sarah Gothard</cp:lastModifiedBy>
  <cp:revision>1</cp:revision>
  <dcterms:created xsi:type="dcterms:W3CDTF">2019-10-19T14:42:34Z</dcterms:created>
  <dcterms:modified xsi:type="dcterms:W3CDTF">2019-10-19T14:42:35Z</dcterms:modified>
</cp:coreProperties>
</file>