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081" autoAdjust="0"/>
  </p:normalViewPr>
  <p:slideViewPr>
    <p:cSldViewPr snapToGrid="0" showGuides="1">
      <p:cViewPr varScale="1">
        <p:scale>
          <a:sx n="66" d="100"/>
          <a:sy n="66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C6868827-49A7-47FE-89E6-044E84F01BC1}"/>
  </pc:docChgLst>
  <pc:docChgLst>
    <pc:chgData name="Sarah Gothard" userId="0e53f415fda5f162" providerId="LiveId" clId="{77298126-5133-4BDF-97A7-9EC36EE6B1C2}"/>
    <pc:docChg chg="custSel mod modSld">
      <pc:chgData name="Sarah Gothard" userId="0e53f415fda5f162" providerId="LiveId" clId="{77298126-5133-4BDF-97A7-9EC36EE6B1C2}" dt="2019-10-28T00:55:15.834" v="9" actId="26606"/>
      <pc:docMkLst>
        <pc:docMk/>
      </pc:docMkLst>
      <pc:sldChg chg="addSp modSp mod setBg">
        <pc:chgData name="Sarah Gothard" userId="0e53f415fda5f162" providerId="LiveId" clId="{77298126-5133-4BDF-97A7-9EC36EE6B1C2}" dt="2019-10-28T00:54:32.664" v="0" actId="26606"/>
        <pc:sldMkLst>
          <pc:docMk/>
          <pc:sldMk cId="617972892" sldId="256"/>
        </pc:sldMkLst>
        <pc:spChg chg="mod ord">
          <ac:chgData name="Sarah Gothard" userId="0e53f415fda5f162" providerId="LiveId" clId="{77298126-5133-4BDF-97A7-9EC36EE6B1C2}" dt="2019-10-28T00:54:32.664" v="0" actId="26606"/>
          <ac:spMkLst>
            <pc:docMk/>
            <pc:sldMk cId="617972892" sldId="256"/>
            <ac:spMk id="4" creationId="{CBAC5164-CB9D-4B8D-A339-71620BE297C0}"/>
          </ac:spMkLst>
        </pc:spChg>
        <pc:spChg chg="add">
          <ac:chgData name="Sarah Gothard" userId="0e53f415fda5f162" providerId="LiveId" clId="{77298126-5133-4BDF-97A7-9EC36EE6B1C2}" dt="2019-10-28T00:54:32.664" v="0" actId="26606"/>
          <ac:spMkLst>
            <pc:docMk/>
            <pc:sldMk cId="617972892" sldId="256"/>
            <ac:spMk id="10" creationId="{01D0AF59-99C3-4251-AB9A-C966C6AD4400}"/>
          </ac:spMkLst>
        </pc:spChg>
        <pc:spChg chg="add">
          <ac:chgData name="Sarah Gothard" userId="0e53f415fda5f162" providerId="LiveId" clId="{77298126-5133-4BDF-97A7-9EC36EE6B1C2}" dt="2019-10-28T00:54:32.664" v="0" actId="26606"/>
          <ac:spMkLst>
            <pc:docMk/>
            <pc:sldMk cId="617972892" sldId="256"/>
            <ac:spMk id="12" creationId="{1855405F-37A2-4869-9154-F8BE3BECE6C3}"/>
          </ac:spMkLst>
        </pc:spChg>
        <pc:picChg chg="mod">
          <ac:chgData name="Sarah Gothard" userId="0e53f415fda5f162" providerId="LiveId" clId="{77298126-5133-4BDF-97A7-9EC36EE6B1C2}" dt="2019-10-28T00:54:32.664" v="0" actId="26606"/>
          <ac:picMkLst>
            <pc:docMk/>
            <pc:sldMk cId="617972892" sldId="256"/>
            <ac:picMk id="5" creationId="{04ED433B-78AC-4092-AA3F-AAB699B58235}"/>
          </ac:picMkLst>
        </pc:picChg>
      </pc:sldChg>
      <pc:sldChg chg="addSp modSp mod setBg">
        <pc:chgData name="Sarah Gothard" userId="0e53f415fda5f162" providerId="LiveId" clId="{77298126-5133-4BDF-97A7-9EC36EE6B1C2}" dt="2019-10-28T00:54:45.382" v="2" actId="26606"/>
        <pc:sldMkLst>
          <pc:docMk/>
          <pc:sldMk cId="119323425" sldId="257"/>
        </pc:sldMkLst>
        <pc:spChg chg="mod ord">
          <ac:chgData name="Sarah Gothard" userId="0e53f415fda5f162" providerId="LiveId" clId="{77298126-5133-4BDF-97A7-9EC36EE6B1C2}" dt="2019-10-28T00:54:45.382" v="2" actId="26606"/>
          <ac:spMkLst>
            <pc:docMk/>
            <pc:sldMk cId="119323425" sldId="257"/>
            <ac:spMk id="4" creationId="{60995DE2-5057-4A30-89FA-BD60B053A9B3}"/>
          </ac:spMkLst>
        </pc:spChg>
        <pc:spChg chg="add">
          <ac:chgData name="Sarah Gothard" userId="0e53f415fda5f162" providerId="LiveId" clId="{77298126-5133-4BDF-97A7-9EC36EE6B1C2}" dt="2019-10-28T00:54:45.382" v="2" actId="26606"/>
          <ac:spMkLst>
            <pc:docMk/>
            <pc:sldMk cId="119323425" sldId="257"/>
            <ac:spMk id="9" creationId="{01D0AF59-99C3-4251-AB9A-C966C6AD4400}"/>
          </ac:spMkLst>
        </pc:spChg>
        <pc:spChg chg="add">
          <ac:chgData name="Sarah Gothard" userId="0e53f415fda5f162" providerId="LiveId" clId="{77298126-5133-4BDF-97A7-9EC36EE6B1C2}" dt="2019-10-28T00:54:45.382" v="2" actId="26606"/>
          <ac:spMkLst>
            <pc:docMk/>
            <pc:sldMk cId="119323425" sldId="257"/>
            <ac:spMk id="11" creationId="{1855405F-37A2-4869-9154-F8BE3BECE6C3}"/>
          </ac:spMkLst>
        </pc:spChg>
        <pc:picChg chg="mod">
          <ac:chgData name="Sarah Gothard" userId="0e53f415fda5f162" providerId="LiveId" clId="{77298126-5133-4BDF-97A7-9EC36EE6B1C2}" dt="2019-10-28T00:54:45.382" v="2" actId="26606"/>
          <ac:picMkLst>
            <pc:docMk/>
            <pc:sldMk cId="119323425" sldId="257"/>
            <ac:picMk id="2" creationId="{A2B87FF0-B976-4512-B346-8CFBCA6CB695}"/>
          </ac:picMkLst>
        </pc:picChg>
      </pc:sldChg>
      <pc:sldChg chg="addSp modSp mod setBg">
        <pc:chgData name="Sarah Gothard" userId="0e53f415fda5f162" providerId="LiveId" clId="{77298126-5133-4BDF-97A7-9EC36EE6B1C2}" dt="2019-10-28T00:54:42.884" v="1" actId="26606"/>
        <pc:sldMkLst>
          <pc:docMk/>
          <pc:sldMk cId="4070032305" sldId="258"/>
        </pc:sldMkLst>
        <pc:spChg chg="mod ord">
          <ac:chgData name="Sarah Gothard" userId="0e53f415fda5f162" providerId="LiveId" clId="{77298126-5133-4BDF-97A7-9EC36EE6B1C2}" dt="2019-10-28T00:54:42.884" v="1" actId="26606"/>
          <ac:spMkLst>
            <pc:docMk/>
            <pc:sldMk cId="4070032305" sldId="258"/>
            <ac:spMk id="4" creationId="{60995DE2-5057-4A30-89FA-BD60B053A9B3}"/>
          </ac:spMkLst>
        </pc:spChg>
        <pc:spChg chg="add">
          <ac:chgData name="Sarah Gothard" userId="0e53f415fda5f162" providerId="LiveId" clId="{77298126-5133-4BDF-97A7-9EC36EE6B1C2}" dt="2019-10-28T00:54:42.884" v="1" actId="26606"/>
          <ac:spMkLst>
            <pc:docMk/>
            <pc:sldMk cId="4070032305" sldId="258"/>
            <ac:spMk id="11" creationId="{01D0AF59-99C3-4251-AB9A-C966C6AD4400}"/>
          </ac:spMkLst>
        </pc:spChg>
        <pc:spChg chg="add">
          <ac:chgData name="Sarah Gothard" userId="0e53f415fda5f162" providerId="LiveId" clId="{77298126-5133-4BDF-97A7-9EC36EE6B1C2}" dt="2019-10-28T00:54:42.884" v="1" actId="26606"/>
          <ac:spMkLst>
            <pc:docMk/>
            <pc:sldMk cId="4070032305" sldId="258"/>
            <ac:spMk id="13" creationId="{1855405F-37A2-4869-9154-F8BE3BECE6C3}"/>
          </ac:spMkLst>
        </pc:spChg>
        <pc:picChg chg="mod">
          <ac:chgData name="Sarah Gothard" userId="0e53f415fda5f162" providerId="LiveId" clId="{77298126-5133-4BDF-97A7-9EC36EE6B1C2}" dt="2019-10-28T00:54:42.884" v="1" actId="26606"/>
          <ac:picMkLst>
            <pc:docMk/>
            <pc:sldMk cId="4070032305" sldId="258"/>
            <ac:picMk id="6" creationId="{E8FE9F4E-8086-4384-B8A1-A7853AF9C9AE}"/>
          </ac:picMkLst>
        </pc:picChg>
      </pc:sldChg>
      <pc:sldChg chg="addSp modSp mod setBg">
        <pc:chgData name="Sarah Gothard" userId="0e53f415fda5f162" providerId="LiveId" clId="{77298126-5133-4BDF-97A7-9EC36EE6B1C2}" dt="2019-10-28T00:54:48.880" v="3" actId="26606"/>
        <pc:sldMkLst>
          <pc:docMk/>
          <pc:sldMk cId="3064902254" sldId="259"/>
        </pc:sldMkLst>
        <pc:spChg chg="mod ord">
          <ac:chgData name="Sarah Gothard" userId="0e53f415fda5f162" providerId="LiveId" clId="{77298126-5133-4BDF-97A7-9EC36EE6B1C2}" dt="2019-10-28T00:54:48.880" v="3" actId="26606"/>
          <ac:spMkLst>
            <pc:docMk/>
            <pc:sldMk cId="3064902254" sldId="259"/>
            <ac:spMk id="4" creationId="{60995DE2-5057-4A30-89FA-BD60B053A9B3}"/>
          </ac:spMkLst>
        </pc:spChg>
        <pc:spChg chg="add">
          <ac:chgData name="Sarah Gothard" userId="0e53f415fda5f162" providerId="LiveId" clId="{77298126-5133-4BDF-97A7-9EC36EE6B1C2}" dt="2019-10-28T00:54:48.880" v="3" actId="26606"/>
          <ac:spMkLst>
            <pc:docMk/>
            <pc:sldMk cId="3064902254" sldId="259"/>
            <ac:spMk id="9" creationId="{01D0AF59-99C3-4251-AB9A-C966C6AD4400}"/>
          </ac:spMkLst>
        </pc:spChg>
        <pc:spChg chg="add">
          <ac:chgData name="Sarah Gothard" userId="0e53f415fda5f162" providerId="LiveId" clId="{77298126-5133-4BDF-97A7-9EC36EE6B1C2}" dt="2019-10-28T00:54:48.880" v="3" actId="26606"/>
          <ac:spMkLst>
            <pc:docMk/>
            <pc:sldMk cId="3064902254" sldId="259"/>
            <ac:spMk id="11" creationId="{1855405F-37A2-4869-9154-F8BE3BECE6C3}"/>
          </ac:spMkLst>
        </pc:spChg>
        <pc:picChg chg="mod">
          <ac:chgData name="Sarah Gothard" userId="0e53f415fda5f162" providerId="LiveId" clId="{77298126-5133-4BDF-97A7-9EC36EE6B1C2}" dt="2019-10-28T00:54:48.880" v="3" actId="26606"/>
          <ac:picMkLst>
            <pc:docMk/>
            <pc:sldMk cId="3064902254" sldId="259"/>
            <ac:picMk id="3" creationId="{1DE5E36C-F1D3-41BF-9BDC-350D5FBAFF87}"/>
          </ac:picMkLst>
        </pc:picChg>
      </pc:sldChg>
      <pc:sldChg chg="addSp modSp mod setBg">
        <pc:chgData name="Sarah Gothard" userId="0e53f415fda5f162" providerId="LiveId" clId="{77298126-5133-4BDF-97A7-9EC36EE6B1C2}" dt="2019-10-28T00:54:51.649" v="4" actId="26606"/>
        <pc:sldMkLst>
          <pc:docMk/>
          <pc:sldMk cId="940973835" sldId="260"/>
        </pc:sldMkLst>
        <pc:spChg chg="mod ord">
          <ac:chgData name="Sarah Gothard" userId="0e53f415fda5f162" providerId="LiveId" clId="{77298126-5133-4BDF-97A7-9EC36EE6B1C2}" dt="2019-10-28T00:54:51.649" v="4" actId="26606"/>
          <ac:spMkLst>
            <pc:docMk/>
            <pc:sldMk cId="940973835" sldId="260"/>
            <ac:spMk id="4" creationId="{60995DE2-5057-4A30-89FA-BD60B053A9B3}"/>
          </ac:spMkLst>
        </pc:spChg>
        <pc:spChg chg="add">
          <ac:chgData name="Sarah Gothard" userId="0e53f415fda5f162" providerId="LiveId" clId="{77298126-5133-4BDF-97A7-9EC36EE6B1C2}" dt="2019-10-28T00:54:51.649" v="4" actId="26606"/>
          <ac:spMkLst>
            <pc:docMk/>
            <pc:sldMk cId="940973835" sldId="260"/>
            <ac:spMk id="9" creationId="{01D0AF59-99C3-4251-AB9A-C966C6AD4400}"/>
          </ac:spMkLst>
        </pc:spChg>
        <pc:spChg chg="add">
          <ac:chgData name="Sarah Gothard" userId="0e53f415fda5f162" providerId="LiveId" clId="{77298126-5133-4BDF-97A7-9EC36EE6B1C2}" dt="2019-10-28T00:54:51.649" v="4" actId="26606"/>
          <ac:spMkLst>
            <pc:docMk/>
            <pc:sldMk cId="940973835" sldId="260"/>
            <ac:spMk id="11" creationId="{1855405F-37A2-4869-9154-F8BE3BECE6C3}"/>
          </ac:spMkLst>
        </pc:spChg>
        <pc:picChg chg="mod">
          <ac:chgData name="Sarah Gothard" userId="0e53f415fda5f162" providerId="LiveId" clId="{77298126-5133-4BDF-97A7-9EC36EE6B1C2}" dt="2019-10-28T00:54:51.649" v="4" actId="26606"/>
          <ac:picMkLst>
            <pc:docMk/>
            <pc:sldMk cId="940973835" sldId="260"/>
            <ac:picMk id="2" creationId="{372FD77A-3FA7-43DC-B5BA-8D593DFEE449}"/>
          </ac:picMkLst>
        </pc:picChg>
      </pc:sldChg>
      <pc:sldChg chg="addSp modSp mod setBg">
        <pc:chgData name="Sarah Gothard" userId="0e53f415fda5f162" providerId="LiveId" clId="{77298126-5133-4BDF-97A7-9EC36EE6B1C2}" dt="2019-10-28T00:54:57.927" v="5" actId="26606"/>
        <pc:sldMkLst>
          <pc:docMk/>
          <pc:sldMk cId="1419443372" sldId="261"/>
        </pc:sldMkLst>
        <pc:spChg chg="mod ord">
          <ac:chgData name="Sarah Gothard" userId="0e53f415fda5f162" providerId="LiveId" clId="{77298126-5133-4BDF-97A7-9EC36EE6B1C2}" dt="2019-10-28T00:54:57.927" v="5" actId="26606"/>
          <ac:spMkLst>
            <pc:docMk/>
            <pc:sldMk cId="1419443372" sldId="261"/>
            <ac:spMk id="4" creationId="{60995DE2-5057-4A30-89FA-BD60B053A9B3}"/>
          </ac:spMkLst>
        </pc:spChg>
        <pc:spChg chg="add">
          <ac:chgData name="Sarah Gothard" userId="0e53f415fda5f162" providerId="LiveId" clId="{77298126-5133-4BDF-97A7-9EC36EE6B1C2}" dt="2019-10-28T00:54:57.927" v="5" actId="26606"/>
          <ac:spMkLst>
            <pc:docMk/>
            <pc:sldMk cId="1419443372" sldId="261"/>
            <ac:spMk id="9" creationId="{01D0AF59-99C3-4251-AB9A-C966C6AD4400}"/>
          </ac:spMkLst>
        </pc:spChg>
        <pc:spChg chg="add">
          <ac:chgData name="Sarah Gothard" userId="0e53f415fda5f162" providerId="LiveId" clId="{77298126-5133-4BDF-97A7-9EC36EE6B1C2}" dt="2019-10-28T00:54:57.927" v="5" actId="26606"/>
          <ac:spMkLst>
            <pc:docMk/>
            <pc:sldMk cId="1419443372" sldId="261"/>
            <ac:spMk id="11" creationId="{1855405F-37A2-4869-9154-F8BE3BECE6C3}"/>
          </ac:spMkLst>
        </pc:spChg>
        <pc:picChg chg="mod">
          <ac:chgData name="Sarah Gothard" userId="0e53f415fda5f162" providerId="LiveId" clId="{77298126-5133-4BDF-97A7-9EC36EE6B1C2}" dt="2019-10-28T00:54:57.927" v="5" actId="26606"/>
          <ac:picMkLst>
            <pc:docMk/>
            <pc:sldMk cId="1419443372" sldId="261"/>
            <ac:picMk id="2" creationId="{4559AFC3-4D3C-46E5-BC73-60F4CCD9D582}"/>
          </ac:picMkLst>
        </pc:picChg>
      </pc:sldChg>
      <pc:sldChg chg="addSp modSp mod setBg">
        <pc:chgData name="Sarah Gothard" userId="0e53f415fda5f162" providerId="LiveId" clId="{77298126-5133-4BDF-97A7-9EC36EE6B1C2}" dt="2019-10-28T00:55:01.550" v="6" actId="26606"/>
        <pc:sldMkLst>
          <pc:docMk/>
          <pc:sldMk cId="2232023207" sldId="262"/>
        </pc:sldMkLst>
        <pc:spChg chg="mod ord">
          <ac:chgData name="Sarah Gothard" userId="0e53f415fda5f162" providerId="LiveId" clId="{77298126-5133-4BDF-97A7-9EC36EE6B1C2}" dt="2019-10-28T00:55:01.550" v="6" actId="26606"/>
          <ac:spMkLst>
            <pc:docMk/>
            <pc:sldMk cId="2232023207" sldId="262"/>
            <ac:spMk id="4" creationId="{60995DE2-5057-4A30-89FA-BD60B053A9B3}"/>
          </ac:spMkLst>
        </pc:spChg>
        <pc:spChg chg="add">
          <ac:chgData name="Sarah Gothard" userId="0e53f415fda5f162" providerId="LiveId" clId="{77298126-5133-4BDF-97A7-9EC36EE6B1C2}" dt="2019-10-28T00:55:01.550" v="6" actId="26606"/>
          <ac:spMkLst>
            <pc:docMk/>
            <pc:sldMk cId="2232023207" sldId="262"/>
            <ac:spMk id="9" creationId="{01D0AF59-99C3-4251-AB9A-C966C6AD4400}"/>
          </ac:spMkLst>
        </pc:spChg>
        <pc:spChg chg="add">
          <ac:chgData name="Sarah Gothard" userId="0e53f415fda5f162" providerId="LiveId" clId="{77298126-5133-4BDF-97A7-9EC36EE6B1C2}" dt="2019-10-28T00:55:01.550" v="6" actId="26606"/>
          <ac:spMkLst>
            <pc:docMk/>
            <pc:sldMk cId="2232023207" sldId="262"/>
            <ac:spMk id="11" creationId="{1855405F-37A2-4869-9154-F8BE3BECE6C3}"/>
          </ac:spMkLst>
        </pc:spChg>
        <pc:picChg chg="mod">
          <ac:chgData name="Sarah Gothard" userId="0e53f415fda5f162" providerId="LiveId" clId="{77298126-5133-4BDF-97A7-9EC36EE6B1C2}" dt="2019-10-28T00:55:01.550" v="6" actId="26606"/>
          <ac:picMkLst>
            <pc:docMk/>
            <pc:sldMk cId="2232023207" sldId="262"/>
            <ac:picMk id="3" creationId="{4BA43F19-C369-464E-AA95-1AC953C67FBF}"/>
          </ac:picMkLst>
        </pc:picChg>
      </pc:sldChg>
      <pc:sldChg chg="addSp modSp mod setBg">
        <pc:chgData name="Sarah Gothard" userId="0e53f415fda5f162" providerId="LiveId" clId="{77298126-5133-4BDF-97A7-9EC36EE6B1C2}" dt="2019-10-28T00:55:05.268" v="7" actId="26606"/>
        <pc:sldMkLst>
          <pc:docMk/>
          <pc:sldMk cId="635202720" sldId="263"/>
        </pc:sldMkLst>
        <pc:spChg chg="mod ord">
          <ac:chgData name="Sarah Gothard" userId="0e53f415fda5f162" providerId="LiveId" clId="{77298126-5133-4BDF-97A7-9EC36EE6B1C2}" dt="2019-10-28T00:55:05.268" v="7" actId="26606"/>
          <ac:spMkLst>
            <pc:docMk/>
            <pc:sldMk cId="635202720" sldId="263"/>
            <ac:spMk id="4" creationId="{60995DE2-5057-4A30-89FA-BD60B053A9B3}"/>
          </ac:spMkLst>
        </pc:spChg>
        <pc:spChg chg="add">
          <ac:chgData name="Sarah Gothard" userId="0e53f415fda5f162" providerId="LiveId" clId="{77298126-5133-4BDF-97A7-9EC36EE6B1C2}" dt="2019-10-28T00:55:05.268" v="7" actId="26606"/>
          <ac:spMkLst>
            <pc:docMk/>
            <pc:sldMk cId="635202720" sldId="263"/>
            <ac:spMk id="9" creationId="{01D0AF59-99C3-4251-AB9A-C966C6AD4400}"/>
          </ac:spMkLst>
        </pc:spChg>
        <pc:spChg chg="add">
          <ac:chgData name="Sarah Gothard" userId="0e53f415fda5f162" providerId="LiveId" clId="{77298126-5133-4BDF-97A7-9EC36EE6B1C2}" dt="2019-10-28T00:55:05.268" v="7" actId="26606"/>
          <ac:spMkLst>
            <pc:docMk/>
            <pc:sldMk cId="635202720" sldId="263"/>
            <ac:spMk id="11" creationId="{1855405F-37A2-4869-9154-F8BE3BECE6C3}"/>
          </ac:spMkLst>
        </pc:spChg>
        <pc:picChg chg="mod">
          <ac:chgData name="Sarah Gothard" userId="0e53f415fda5f162" providerId="LiveId" clId="{77298126-5133-4BDF-97A7-9EC36EE6B1C2}" dt="2019-10-28T00:55:05.268" v="7" actId="26606"/>
          <ac:picMkLst>
            <pc:docMk/>
            <pc:sldMk cId="635202720" sldId="263"/>
            <ac:picMk id="2" creationId="{25AE4809-2D10-4193-9542-FD1F404D5CEF}"/>
          </ac:picMkLst>
        </pc:picChg>
      </pc:sldChg>
      <pc:sldChg chg="addSp modSp mod setBg">
        <pc:chgData name="Sarah Gothard" userId="0e53f415fda5f162" providerId="LiveId" clId="{77298126-5133-4BDF-97A7-9EC36EE6B1C2}" dt="2019-10-28T00:55:12.716" v="8" actId="26606"/>
        <pc:sldMkLst>
          <pc:docMk/>
          <pc:sldMk cId="2915092395" sldId="264"/>
        </pc:sldMkLst>
        <pc:spChg chg="mod ord">
          <ac:chgData name="Sarah Gothard" userId="0e53f415fda5f162" providerId="LiveId" clId="{77298126-5133-4BDF-97A7-9EC36EE6B1C2}" dt="2019-10-28T00:55:12.716" v="8" actId="26606"/>
          <ac:spMkLst>
            <pc:docMk/>
            <pc:sldMk cId="2915092395" sldId="264"/>
            <ac:spMk id="4" creationId="{60995DE2-5057-4A30-89FA-BD60B053A9B3}"/>
          </ac:spMkLst>
        </pc:spChg>
        <pc:spChg chg="add">
          <ac:chgData name="Sarah Gothard" userId="0e53f415fda5f162" providerId="LiveId" clId="{77298126-5133-4BDF-97A7-9EC36EE6B1C2}" dt="2019-10-28T00:55:12.716" v="8" actId="26606"/>
          <ac:spMkLst>
            <pc:docMk/>
            <pc:sldMk cId="2915092395" sldId="264"/>
            <ac:spMk id="9" creationId="{01D0AF59-99C3-4251-AB9A-C966C6AD4400}"/>
          </ac:spMkLst>
        </pc:spChg>
        <pc:spChg chg="add">
          <ac:chgData name="Sarah Gothard" userId="0e53f415fda5f162" providerId="LiveId" clId="{77298126-5133-4BDF-97A7-9EC36EE6B1C2}" dt="2019-10-28T00:55:12.716" v="8" actId="26606"/>
          <ac:spMkLst>
            <pc:docMk/>
            <pc:sldMk cId="2915092395" sldId="264"/>
            <ac:spMk id="11" creationId="{1855405F-37A2-4869-9154-F8BE3BECE6C3}"/>
          </ac:spMkLst>
        </pc:spChg>
        <pc:picChg chg="mod">
          <ac:chgData name="Sarah Gothard" userId="0e53f415fda5f162" providerId="LiveId" clId="{77298126-5133-4BDF-97A7-9EC36EE6B1C2}" dt="2019-10-28T00:55:12.716" v="8" actId="26606"/>
          <ac:picMkLst>
            <pc:docMk/>
            <pc:sldMk cId="2915092395" sldId="264"/>
            <ac:picMk id="2" creationId="{7F49AF6B-2C84-4E09-9BE2-783D58037791}"/>
          </ac:picMkLst>
        </pc:picChg>
      </pc:sldChg>
      <pc:sldChg chg="addSp modSp mod setBg">
        <pc:chgData name="Sarah Gothard" userId="0e53f415fda5f162" providerId="LiveId" clId="{77298126-5133-4BDF-97A7-9EC36EE6B1C2}" dt="2019-10-28T00:55:15.834" v="9" actId="26606"/>
        <pc:sldMkLst>
          <pc:docMk/>
          <pc:sldMk cId="2635535066" sldId="265"/>
        </pc:sldMkLst>
        <pc:spChg chg="mod ord">
          <ac:chgData name="Sarah Gothard" userId="0e53f415fda5f162" providerId="LiveId" clId="{77298126-5133-4BDF-97A7-9EC36EE6B1C2}" dt="2019-10-28T00:55:15.834" v="9" actId="26606"/>
          <ac:spMkLst>
            <pc:docMk/>
            <pc:sldMk cId="2635535066" sldId="265"/>
            <ac:spMk id="4" creationId="{60995DE2-5057-4A30-89FA-BD60B053A9B3}"/>
          </ac:spMkLst>
        </pc:spChg>
        <pc:spChg chg="add">
          <ac:chgData name="Sarah Gothard" userId="0e53f415fda5f162" providerId="LiveId" clId="{77298126-5133-4BDF-97A7-9EC36EE6B1C2}" dt="2019-10-28T00:55:15.834" v="9" actId="26606"/>
          <ac:spMkLst>
            <pc:docMk/>
            <pc:sldMk cId="2635535066" sldId="265"/>
            <ac:spMk id="9" creationId="{01D0AF59-99C3-4251-AB9A-C966C6AD4400}"/>
          </ac:spMkLst>
        </pc:spChg>
        <pc:spChg chg="add">
          <ac:chgData name="Sarah Gothard" userId="0e53f415fda5f162" providerId="LiveId" clId="{77298126-5133-4BDF-97A7-9EC36EE6B1C2}" dt="2019-10-28T00:55:15.834" v="9" actId="26606"/>
          <ac:spMkLst>
            <pc:docMk/>
            <pc:sldMk cId="2635535066" sldId="265"/>
            <ac:spMk id="11" creationId="{1855405F-37A2-4869-9154-F8BE3BECE6C3}"/>
          </ac:spMkLst>
        </pc:spChg>
        <pc:picChg chg="mod">
          <ac:chgData name="Sarah Gothard" userId="0e53f415fda5f162" providerId="LiveId" clId="{77298126-5133-4BDF-97A7-9EC36EE6B1C2}" dt="2019-10-28T00:55:15.834" v="9" actId="26606"/>
          <ac:picMkLst>
            <pc:docMk/>
            <pc:sldMk cId="2635535066" sldId="265"/>
            <ac:picMk id="3" creationId="{DF02531F-DD38-41C5-B57F-A1E42B4B2F3A}"/>
          </ac:picMkLst>
        </pc:picChg>
      </pc:sldChg>
    </pc:docChg>
  </pc:docChgLst>
  <pc:docChgLst>
    <pc:chgData name="Sarah Gothard" userId="0e53f415fda5f162" providerId="LiveId" clId="{9239AAB1-3B02-4EA5-9694-2C8DA55D6302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607204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1007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387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314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8115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4869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4269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3534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68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006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4311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5953" y="660933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8891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99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9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5746" y="6610442"/>
            <a:ext cx="1129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95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D433B-78AC-4092-AA3F-AAB699B58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15701"/>
            <a:ext cx="10905066" cy="18265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C5164-CB9D-4B8D-A339-71620BE2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1797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2531F-DD38-41C5-B57F-A1E42B4B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3553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87FF0-B976-4512-B346-8CFBCA6CB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932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E9F4E-8086-4384-B8A1-A7853AF9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6" y="643467"/>
            <a:ext cx="948266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7003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5E36C-F1D3-41BF-9BDC-350D5FBAF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6490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FD77A-3FA7-43DC-B5BA-8D593DFE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4097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59AFC3-4D3C-46E5-BC73-60F4CCD9D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8" y="643467"/>
            <a:ext cx="94424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1944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43F19-C369-464E-AA95-1AC953C67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202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AE4809-2D10-4193-9542-FD1F404D5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3520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9AF6B-2C84-4E09-9BE2-783D5803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15092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2019-10-28T00:55:15Z</dcterms:created>
  <dcterms:modified xsi:type="dcterms:W3CDTF">2019-10-28T00:55:17Z</dcterms:modified>
</cp:coreProperties>
</file>