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71" r:id="rId3"/>
    <p:sldId id="272" r:id="rId4"/>
    <p:sldId id="273" r:id="rId5"/>
    <p:sldId id="274" r:id="rId6"/>
    <p:sldId id="275" r:id="rId7"/>
    <p:sldId id="276" r:id="rId8"/>
    <p:sldId id="277" r:id="rId9"/>
    <p:sldId id="27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3" d="100"/>
          <a:sy n="63" d="100"/>
        </p:scale>
        <p:origin x="80"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5/24/2024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003D26C3-0056-44E2-8219-D1B32144CCEA}" type="datetime1">
              <a:rPr lang="en-US" smtClean="0"/>
              <a:t>5/24/2024</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6E68F3C9-02D4-478B-B17F-F86EEABDE911}" type="datetime1">
              <a:rPr lang="en-US" smtClean="0"/>
              <a:t>5/24/2024</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5CC13860-AB6B-410B-B065-F8DE4EA1A653}" type="datetime1">
              <a:rPr lang="en-US" smtClean="0"/>
              <a:t>5/24/2024</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DBFDDCF0-1F9F-41AF-AD36-682B5443BDA4}" type="datetime1">
              <a:rPr lang="en-US" smtClean="0"/>
              <a:t>5/24/2024</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D17DE84D-E8BB-4645-8CF4-56EA73755294}" type="datetime1">
              <a:rPr lang="en-US" smtClean="0"/>
              <a:t>5/24/2024</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0163DDF0-0E36-4D3D-8456-5AF76D29C992}" type="datetime1">
              <a:rPr lang="en-US" smtClean="0"/>
              <a:t>5/24/2024</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21168BA0-145C-41C1-B8BB-83B20B0DFA22}" type="datetime1">
              <a:rPr lang="en-US" smtClean="0"/>
              <a:t>5/24/2024</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0A8D2F38-7F4D-45E6-A24D-5C639393B9C5}" type="datetime1">
              <a:rPr lang="en-US" smtClean="0"/>
              <a:t>5/24/2024</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A3E9E07D-6F7E-4FD3-B69F-61B621A8F01F}" type="datetime1">
              <a:rPr lang="en-US" smtClean="0"/>
              <a:t>5/24/2024</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0A9EAC0D-C6A1-4007-A65B-431772682FC2}" type="datetime1">
              <a:rPr lang="en-US" smtClean="0"/>
              <a:t>5/24/2024</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9B06B4B4-0616-4997-8570-975853377606}" type="datetime1">
              <a:rPr lang="en-US" smtClean="0"/>
              <a:t>5/24/2024</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B5DEA-8964-4A53-B50E-422EDD580673}" type="datetime1">
              <a:rPr lang="en-US" smtClean="0"/>
              <a:t>5/24/2024</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 name="Rectangle 8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0EDD701F-48A3-2AB8-018D-80415E7526BE}"/>
              </a:ext>
            </a:extLst>
          </p:cNvPr>
          <p:cNvPicPr>
            <a:picLocks noChangeAspect="1"/>
          </p:cNvPicPr>
          <p:nvPr/>
        </p:nvPicPr>
        <p:blipFill>
          <a:blip r:embed="rId3"/>
          <a:stretch>
            <a:fillRect/>
          </a:stretch>
        </p:blipFill>
        <p:spPr>
          <a:xfrm>
            <a:off x="643467" y="2597489"/>
            <a:ext cx="10905066" cy="1663022"/>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B43275B1-B539-8507-5682-1C55AAB40D38}"/>
              </a:ext>
            </a:extLst>
          </p:cNvPr>
          <p:cNvPicPr>
            <a:picLocks noChangeAspect="1"/>
          </p:cNvPicPr>
          <p:nvPr/>
        </p:nvPicPr>
        <p:blipFill>
          <a:blip r:embed="rId2"/>
          <a:stretch>
            <a:fillRect/>
          </a:stretch>
        </p:blipFill>
        <p:spPr>
          <a:xfrm>
            <a:off x="0" y="1859307"/>
            <a:ext cx="12192000" cy="3139386"/>
          </a:xfrm>
          <a:prstGeom prst="rect">
            <a:avLst/>
          </a:prstGeom>
        </p:spPr>
      </p:pic>
    </p:spTree>
    <p:extLst>
      <p:ext uri="{BB962C8B-B14F-4D97-AF65-F5344CB8AC3E}">
        <p14:creationId xmlns:p14="http://schemas.microsoft.com/office/powerpoint/2010/main" val="3392177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D607CC25-789B-3129-E65A-74CF827EBCC2}"/>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D7971FD5-C63E-B8E8-8064-A768606402BD}"/>
              </a:ext>
            </a:extLst>
          </p:cNvPr>
          <p:cNvPicPr>
            <a:picLocks noChangeAspect="1"/>
          </p:cNvPicPr>
          <p:nvPr/>
        </p:nvPicPr>
        <p:blipFill>
          <a:blip r:embed="rId2"/>
          <a:stretch>
            <a:fillRect/>
          </a:stretch>
        </p:blipFill>
        <p:spPr>
          <a:xfrm>
            <a:off x="0" y="275278"/>
            <a:ext cx="12192000" cy="6307443"/>
          </a:xfrm>
          <a:prstGeom prst="rect">
            <a:avLst/>
          </a:prstGeom>
        </p:spPr>
      </p:pic>
    </p:spTree>
    <p:extLst>
      <p:ext uri="{BB962C8B-B14F-4D97-AF65-F5344CB8AC3E}">
        <p14:creationId xmlns:p14="http://schemas.microsoft.com/office/powerpoint/2010/main" val="3500466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5" name="Picture 4">
            <a:extLst>
              <a:ext uri="{FF2B5EF4-FFF2-40B4-BE49-F238E27FC236}">
                <a16:creationId xmlns:a16="http://schemas.microsoft.com/office/drawing/2014/main" id="{D0700F83-82F4-1B4B-E841-AA54CF2985AF}"/>
              </a:ext>
            </a:extLst>
          </p:cNvPr>
          <p:cNvPicPr>
            <a:picLocks noChangeAspect="1"/>
          </p:cNvPicPr>
          <p:nvPr/>
        </p:nvPicPr>
        <p:blipFill>
          <a:blip r:embed="rId2"/>
          <a:stretch>
            <a:fillRect/>
          </a:stretch>
        </p:blipFill>
        <p:spPr>
          <a:xfrm>
            <a:off x="0" y="1898728"/>
            <a:ext cx="12192000" cy="3060544"/>
          </a:xfrm>
          <a:prstGeom prst="rect">
            <a:avLst/>
          </a:prstGeom>
        </p:spPr>
      </p:pic>
    </p:spTree>
    <p:extLst>
      <p:ext uri="{BB962C8B-B14F-4D97-AF65-F5344CB8AC3E}">
        <p14:creationId xmlns:p14="http://schemas.microsoft.com/office/powerpoint/2010/main" val="3096794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D607CC25-789B-3129-E65A-74CF827EBCC2}"/>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FE129DE3-438C-A51C-28A4-B1A12ABB80BD}"/>
              </a:ext>
            </a:extLst>
          </p:cNvPr>
          <p:cNvPicPr>
            <a:picLocks noChangeAspect="1"/>
          </p:cNvPicPr>
          <p:nvPr/>
        </p:nvPicPr>
        <p:blipFill>
          <a:blip r:embed="rId2"/>
          <a:stretch>
            <a:fillRect/>
          </a:stretch>
        </p:blipFill>
        <p:spPr>
          <a:xfrm>
            <a:off x="0" y="257359"/>
            <a:ext cx="12192000" cy="6343281"/>
          </a:xfrm>
          <a:prstGeom prst="rect">
            <a:avLst/>
          </a:prstGeom>
        </p:spPr>
      </p:pic>
    </p:spTree>
    <p:extLst>
      <p:ext uri="{BB962C8B-B14F-4D97-AF65-F5344CB8AC3E}">
        <p14:creationId xmlns:p14="http://schemas.microsoft.com/office/powerpoint/2010/main" val="2268122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CF967578-FD2F-36B1-4956-85A594C4AED7}"/>
              </a:ext>
            </a:extLst>
          </p:cNvPr>
          <p:cNvPicPr>
            <a:picLocks noChangeAspect="1"/>
          </p:cNvPicPr>
          <p:nvPr/>
        </p:nvPicPr>
        <p:blipFill>
          <a:blip r:embed="rId2"/>
          <a:stretch>
            <a:fillRect/>
          </a:stretch>
        </p:blipFill>
        <p:spPr>
          <a:xfrm>
            <a:off x="0" y="1852139"/>
            <a:ext cx="12192000" cy="3153721"/>
          </a:xfrm>
          <a:prstGeom prst="rect">
            <a:avLst/>
          </a:prstGeom>
        </p:spPr>
      </p:pic>
    </p:spTree>
    <p:extLst>
      <p:ext uri="{BB962C8B-B14F-4D97-AF65-F5344CB8AC3E}">
        <p14:creationId xmlns:p14="http://schemas.microsoft.com/office/powerpoint/2010/main" val="1630079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D607CC25-789B-3129-E65A-74CF827EBCC2}"/>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470567E1-CB3D-9E31-B3BD-094EC499714F}"/>
              </a:ext>
            </a:extLst>
          </p:cNvPr>
          <p:cNvPicPr>
            <a:picLocks noChangeAspect="1"/>
          </p:cNvPicPr>
          <p:nvPr/>
        </p:nvPicPr>
        <p:blipFill>
          <a:blip r:embed="rId2"/>
          <a:stretch>
            <a:fillRect/>
          </a:stretch>
        </p:blipFill>
        <p:spPr>
          <a:xfrm>
            <a:off x="0" y="282446"/>
            <a:ext cx="12192000" cy="6293108"/>
          </a:xfrm>
          <a:prstGeom prst="rect">
            <a:avLst/>
          </a:prstGeom>
        </p:spPr>
      </p:pic>
    </p:spTree>
    <p:extLst>
      <p:ext uri="{BB962C8B-B14F-4D97-AF65-F5344CB8AC3E}">
        <p14:creationId xmlns:p14="http://schemas.microsoft.com/office/powerpoint/2010/main" val="274169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056DDE37-0C90-D46D-8A63-579D21BEB6F9}"/>
              </a:ext>
            </a:extLst>
          </p:cNvPr>
          <p:cNvPicPr>
            <a:picLocks noChangeAspect="1"/>
          </p:cNvPicPr>
          <p:nvPr/>
        </p:nvPicPr>
        <p:blipFill>
          <a:blip r:embed="rId2"/>
          <a:stretch>
            <a:fillRect/>
          </a:stretch>
        </p:blipFill>
        <p:spPr>
          <a:xfrm>
            <a:off x="0" y="275278"/>
            <a:ext cx="12192000" cy="6307443"/>
          </a:xfrm>
          <a:prstGeom prst="rect">
            <a:avLst/>
          </a:prstGeom>
        </p:spPr>
      </p:pic>
    </p:spTree>
    <p:extLst>
      <p:ext uri="{BB962C8B-B14F-4D97-AF65-F5344CB8AC3E}">
        <p14:creationId xmlns:p14="http://schemas.microsoft.com/office/powerpoint/2010/main" val="225941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D607CC25-789B-3129-E65A-74CF827EBCC2}"/>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E12380ED-2AF1-E98C-543E-79F984FB6D84}"/>
              </a:ext>
            </a:extLst>
          </p:cNvPr>
          <p:cNvPicPr>
            <a:picLocks noChangeAspect="1"/>
          </p:cNvPicPr>
          <p:nvPr/>
        </p:nvPicPr>
        <p:blipFill>
          <a:blip r:embed="rId2"/>
          <a:stretch>
            <a:fillRect/>
          </a:stretch>
        </p:blipFill>
        <p:spPr>
          <a:xfrm>
            <a:off x="0" y="1801966"/>
            <a:ext cx="12192000" cy="3254067"/>
          </a:xfrm>
          <a:prstGeom prst="rect">
            <a:avLst/>
          </a:prstGeom>
        </p:spPr>
      </p:pic>
    </p:spTree>
    <p:extLst>
      <p:ext uri="{BB962C8B-B14F-4D97-AF65-F5344CB8AC3E}">
        <p14:creationId xmlns:p14="http://schemas.microsoft.com/office/powerpoint/2010/main" val="18967996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17</cp:revision>
  <dcterms:created xsi:type="dcterms:W3CDTF">2021-03-05T00:09:04Z</dcterms:created>
  <dcterms:modified xsi:type="dcterms:W3CDTF">2024-05-25T00:24:02Z</dcterms:modified>
</cp:coreProperties>
</file>