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75" r:id="rId4"/>
    <p:sldId id="284" r:id="rId5"/>
    <p:sldId id="277" r:id="rId6"/>
    <p:sldId id="282" r:id="rId7"/>
    <p:sldId id="276" r:id="rId8"/>
    <p:sldId id="278" r:id="rId9"/>
    <p:sldId id="281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1ABC61-3E34-4635-B710-117C49104D48}" v="6" dt="2021-05-29T20:48:21.93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51ABC61-3E34-4635-B710-117C49104D48}"/>
    <pc:docChg chg="custSel addSld delSld modSld sldOrd">
      <pc:chgData name="Sarah Gothard" userId="0e53f415fda5f162" providerId="LiveId" clId="{751ABC61-3E34-4635-B710-117C49104D48}" dt="2021-05-29T20:55:05.048" v="41" actId="47"/>
      <pc:docMkLst>
        <pc:docMk/>
      </pc:docMkLst>
      <pc:sldChg chg="addSp delSp modSp mod">
        <pc:chgData name="Sarah Gothard" userId="0e53f415fda5f162" providerId="LiveId" clId="{751ABC61-3E34-4635-B710-117C49104D48}" dt="2021-05-29T20:48:54.688" v="16" actId="26606"/>
        <pc:sldMkLst>
          <pc:docMk/>
          <pc:sldMk cId="2211167003" sldId="257"/>
        </pc:sldMkLst>
        <pc:spChg chg="ord">
          <ac:chgData name="Sarah Gothard" userId="0e53f415fda5f162" providerId="LiveId" clId="{751ABC61-3E34-4635-B710-117C49104D48}" dt="2021-05-29T20:48:54.688" v="16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751ABC61-3E34-4635-B710-117C49104D48}" dt="2021-05-29T20:48:54.688" v="16" actId="26606"/>
          <ac:spMkLst>
            <pc:docMk/>
            <pc:sldMk cId="2211167003" sldId="257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54.688" v="16" actId="26606"/>
          <ac:spMkLst>
            <pc:docMk/>
            <pc:sldMk cId="2211167003" sldId="257"/>
            <ac:spMk id="88" creationId="{CB44330D-EA18-4254-AA95-EB49948539B8}"/>
          </ac:spMkLst>
        </pc:spChg>
        <pc:spChg chg="add">
          <ac:chgData name="Sarah Gothard" userId="0e53f415fda5f162" providerId="LiveId" clId="{751ABC61-3E34-4635-B710-117C49104D48}" dt="2021-05-29T20:48:54.688" v="16" actId="26606"/>
          <ac:spMkLst>
            <pc:docMk/>
            <pc:sldMk cId="2211167003" sldId="257"/>
            <ac:spMk id="93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48:54.688" v="16" actId="26606"/>
          <ac:spMkLst>
            <pc:docMk/>
            <pc:sldMk cId="2211167003" sldId="257"/>
            <ac:spMk id="95" creationId="{CB44330D-EA18-4254-AA95-EB49948539B8}"/>
          </ac:spMkLst>
        </pc:spChg>
        <pc:picChg chg="add mod">
          <ac:chgData name="Sarah Gothard" userId="0e53f415fda5f162" providerId="LiveId" clId="{751ABC61-3E34-4635-B710-117C49104D48}" dt="2021-05-29T20:48:54.688" v="16" actId="26606"/>
          <ac:picMkLst>
            <pc:docMk/>
            <pc:sldMk cId="2211167003" sldId="257"/>
            <ac:picMk id="3" creationId="{083A9A1E-D35B-4C73-AE7F-10433B5F01AE}"/>
          </ac:picMkLst>
        </pc:picChg>
        <pc:picChg chg="del">
          <ac:chgData name="Sarah Gothard" userId="0e53f415fda5f162" providerId="LiveId" clId="{751ABC61-3E34-4635-B710-117C49104D48}" dt="2021-05-29T20:48:16.440" v="0" actId="478"/>
          <ac:picMkLst>
            <pc:docMk/>
            <pc:sldMk cId="2211167003" sldId="257"/>
            <ac:picMk id="7" creationId="{28ACF43A-6D99-4470-BA3F-E352B3E9C03E}"/>
          </ac:picMkLst>
        </pc:picChg>
      </pc:sldChg>
      <pc:sldChg chg="addSp delSp modSp mod">
        <pc:chgData name="Sarah Gothard" userId="0e53f415fda5f162" providerId="LiveId" clId="{751ABC61-3E34-4635-B710-117C49104D48}" dt="2021-05-29T20:49:42.253" v="18" actId="26606"/>
        <pc:sldMkLst>
          <pc:docMk/>
          <pc:sldMk cId="1762072195" sldId="274"/>
        </pc:sldMkLst>
        <pc:spChg chg="ord">
          <ac:chgData name="Sarah Gothard" userId="0e53f415fda5f162" providerId="LiveId" clId="{751ABC61-3E34-4635-B710-117C49104D48}" dt="2021-05-29T20:49:42.253" v="18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751ABC61-3E34-4635-B710-117C49104D48}" dt="2021-05-29T20:49:42.253" v="18" actId="26606"/>
          <ac:spMkLst>
            <pc:docMk/>
            <pc:sldMk cId="1762072195" sldId="274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9:42.253" v="18" actId="26606"/>
          <ac:spMkLst>
            <pc:docMk/>
            <pc:sldMk cId="1762072195" sldId="274"/>
            <ac:spMk id="88" creationId="{CB44330D-EA18-4254-AA95-EB49948539B8}"/>
          </ac:spMkLst>
        </pc:spChg>
        <pc:spChg chg="add">
          <ac:chgData name="Sarah Gothard" userId="0e53f415fda5f162" providerId="LiveId" clId="{751ABC61-3E34-4635-B710-117C49104D48}" dt="2021-05-29T20:49:42.253" v="18" actId="26606"/>
          <ac:spMkLst>
            <pc:docMk/>
            <pc:sldMk cId="1762072195" sldId="274"/>
            <ac:spMk id="93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49:42.253" v="18" actId="26606"/>
          <ac:spMkLst>
            <pc:docMk/>
            <pc:sldMk cId="1762072195" sldId="274"/>
            <ac:spMk id="95" creationId="{CB44330D-EA18-4254-AA95-EB49948539B8}"/>
          </ac:spMkLst>
        </pc:spChg>
        <pc:picChg chg="del">
          <ac:chgData name="Sarah Gothard" userId="0e53f415fda5f162" providerId="LiveId" clId="{751ABC61-3E34-4635-B710-117C49104D48}" dt="2021-05-29T20:48:18.127" v="1" actId="478"/>
          <ac:picMkLst>
            <pc:docMk/>
            <pc:sldMk cId="1762072195" sldId="274"/>
            <ac:picMk id="3" creationId="{E99F85F0-75FB-4503-91B3-8FB3CC405609}"/>
          </ac:picMkLst>
        </pc:picChg>
        <pc:picChg chg="add mod">
          <ac:chgData name="Sarah Gothard" userId="0e53f415fda5f162" providerId="LiveId" clId="{751ABC61-3E34-4635-B710-117C49104D48}" dt="2021-05-29T20:49:42.253" v="18" actId="26606"/>
          <ac:picMkLst>
            <pc:docMk/>
            <pc:sldMk cId="1762072195" sldId="274"/>
            <ac:picMk id="5" creationId="{927F0239-DFF0-4B93-998F-EFB4C2D2DEA7}"/>
          </ac:picMkLst>
        </pc:picChg>
      </pc:sldChg>
      <pc:sldChg chg="addSp delSp modSp add mod setBg delDesignElem">
        <pc:chgData name="Sarah Gothard" userId="0e53f415fda5f162" providerId="LiveId" clId="{751ABC61-3E34-4635-B710-117C49104D48}" dt="2021-05-29T20:50:06.113" v="20" actId="26606"/>
        <pc:sldMkLst>
          <pc:docMk/>
          <pc:sldMk cId="100285647" sldId="275"/>
        </pc:sldMkLst>
        <pc:spChg chg="ord">
          <ac:chgData name="Sarah Gothard" userId="0e53f415fda5f162" providerId="LiveId" clId="{751ABC61-3E34-4635-B710-117C49104D48}" dt="2021-05-29T20:50:06.113" v="20" actId="26606"/>
          <ac:spMkLst>
            <pc:docMk/>
            <pc:sldMk cId="100285647" sldId="275"/>
            <ac:spMk id="4" creationId="{734DF08B-C78F-4DB2-8B25-0250E898880A}"/>
          </ac:spMkLst>
        </pc:spChg>
        <pc:spChg chg="add">
          <ac:chgData name="Sarah Gothard" userId="0e53f415fda5f162" providerId="LiveId" clId="{751ABC61-3E34-4635-B710-117C49104D48}" dt="2021-05-29T20:50:06.113" v="20" actId="26606"/>
          <ac:spMkLst>
            <pc:docMk/>
            <pc:sldMk cId="100285647" sldId="275"/>
            <ac:spMk id="9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50:06.113" v="20" actId="26606"/>
          <ac:spMkLst>
            <pc:docMk/>
            <pc:sldMk cId="100285647" sldId="275"/>
            <ac:spMk id="11" creationId="{CB44330D-EA18-4254-AA95-EB49948539B8}"/>
          </ac:spMkLst>
        </pc:spChg>
        <pc:spChg chg="del">
          <ac:chgData name="Sarah Gothard" userId="0e53f415fda5f162" providerId="LiveId" clId="{751ABC61-3E34-4635-B710-117C49104D48}" dt="2021-05-29T20:48:21.085" v="4"/>
          <ac:spMkLst>
            <pc:docMk/>
            <pc:sldMk cId="100285647" sldId="275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21.085" v="4"/>
          <ac:spMkLst>
            <pc:docMk/>
            <pc:sldMk cId="100285647" sldId="275"/>
            <ac:spMk id="88" creationId="{CB44330D-EA18-4254-AA95-EB49948539B8}"/>
          </ac:spMkLst>
        </pc:spChg>
        <pc:picChg chg="add mod">
          <ac:chgData name="Sarah Gothard" userId="0e53f415fda5f162" providerId="LiveId" clId="{751ABC61-3E34-4635-B710-117C49104D48}" dt="2021-05-29T20:50:06.113" v="20" actId="26606"/>
          <ac:picMkLst>
            <pc:docMk/>
            <pc:sldMk cId="100285647" sldId="275"/>
            <ac:picMk id="3" creationId="{A0CF9FFA-4C37-4AD4-A845-7A27ED1F78C9}"/>
          </ac:picMkLst>
        </pc:picChg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2648393497" sldId="275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315277694" sldId="276"/>
        </pc:sldMkLst>
      </pc:sldChg>
      <pc:sldChg chg="addSp delSp modSp add mod ord setBg delDesignElem">
        <pc:chgData name="Sarah Gothard" userId="0e53f415fda5f162" providerId="LiveId" clId="{751ABC61-3E34-4635-B710-117C49104D48}" dt="2021-05-29T20:52:27.155" v="38" actId="26606"/>
        <pc:sldMkLst>
          <pc:docMk/>
          <pc:sldMk cId="370254061" sldId="276"/>
        </pc:sldMkLst>
        <pc:spChg chg="ord">
          <ac:chgData name="Sarah Gothard" userId="0e53f415fda5f162" providerId="LiveId" clId="{751ABC61-3E34-4635-B710-117C49104D48}" dt="2021-05-29T20:52:27.155" v="38" actId="26606"/>
          <ac:spMkLst>
            <pc:docMk/>
            <pc:sldMk cId="370254061" sldId="276"/>
            <ac:spMk id="4" creationId="{734DF08B-C78F-4DB2-8B25-0250E898880A}"/>
          </ac:spMkLst>
        </pc:spChg>
        <pc:spChg chg="add del">
          <ac:chgData name="Sarah Gothard" userId="0e53f415fda5f162" providerId="LiveId" clId="{751ABC61-3E34-4635-B710-117C49104D48}" dt="2021-05-29T20:52:27.155" v="38" actId="26606"/>
          <ac:spMkLst>
            <pc:docMk/>
            <pc:sldMk cId="370254061" sldId="276"/>
            <ac:spMk id="9" creationId="{32BC26D8-82FB-445E-AA49-62A77D7C1EE0}"/>
          </ac:spMkLst>
        </pc:spChg>
        <pc:spChg chg="add del">
          <ac:chgData name="Sarah Gothard" userId="0e53f415fda5f162" providerId="LiveId" clId="{751ABC61-3E34-4635-B710-117C49104D48}" dt="2021-05-29T20:52:27.155" v="38" actId="26606"/>
          <ac:spMkLst>
            <pc:docMk/>
            <pc:sldMk cId="370254061" sldId="276"/>
            <ac:spMk id="11" creationId="{CB44330D-EA18-4254-AA95-EB49948539B8}"/>
          </ac:spMkLst>
        </pc:spChg>
        <pc:spChg chg="add">
          <ac:chgData name="Sarah Gothard" userId="0e53f415fda5f162" providerId="LiveId" clId="{751ABC61-3E34-4635-B710-117C49104D48}" dt="2021-05-29T20:52:27.155" v="38" actId="26606"/>
          <ac:spMkLst>
            <pc:docMk/>
            <pc:sldMk cId="370254061" sldId="276"/>
            <ac:spMk id="16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52:27.155" v="38" actId="26606"/>
          <ac:spMkLst>
            <pc:docMk/>
            <pc:sldMk cId="370254061" sldId="276"/>
            <ac:spMk id="18" creationId="{CB44330D-EA18-4254-AA95-EB49948539B8}"/>
          </ac:spMkLst>
        </pc:spChg>
        <pc:spChg chg="del">
          <ac:chgData name="Sarah Gothard" userId="0e53f415fda5f162" providerId="LiveId" clId="{751ABC61-3E34-4635-B710-117C49104D48}" dt="2021-05-29T20:48:21.219" v="6"/>
          <ac:spMkLst>
            <pc:docMk/>
            <pc:sldMk cId="370254061" sldId="276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21.219" v="6"/>
          <ac:spMkLst>
            <pc:docMk/>
            <pc:sldMk cId="370254061" sldId="276"/>
            <ac:spMk id="88" creationId="{CB44330D-EA18-4254-AA95-EB49948539B8}"/>
          </ac:spMkLst>
        </pc:spChg>
        <pc:picChg chg="add del mod">
          <ac:chgData name="Sarah Gothard" userId="0e53f415fda5f162" providerId="LiveId" clId="{751ABC61-3E34-4635-B710-117C49104D48}" dt="2021-05-29T20:51:58.178" v="34" actId="478"/>
          <ac:picMkLst>
            <pc:docMk/>
            <pc:sldMk cId="370254061" sldId="276"/>
            <ac:picMk id="3" creationId="{DED374DD-5456-413A-B454-25315C412B8E}"/>
          </ac:picMkLst>
        </pc:picChg>
        <pc:picChg chg="add mod">
          <ac:chgData name="Sarah Gothard" userId="0e53f415fda5f162" providerId="LiveId" clId="{751ABC61-3E34-4635-B710-117C49104D48}" dt="2021-05-29T20:52:27.155" v="38" actId="26606"/>
          <ac:picMkLst>
            <pc:docMk/>
            <pc:sldMk cId="370254061" sldId="276"/>
            <ac:picMk id="6" creationId="{47E235FF-EC2D-4A10-89F7-2194773FC3FE}"/>
          </ac:picMkLst>
        </pc:picChg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1728310692" sldId="277"/>
        </pc:sldMkLst>
      </pc:sldChg>
      <pc:sldChg chg="addSp delSp modSp add mod setBg delDesignElem">
        <pc:chgData name="Sarah Gothard" userId="0e53f415fda5f162" providerId="LiveId" clId="{751ABC61-3E34-4635-B710-117C49104D48}" dt="2021-05-29T20:51:06.256" v="24" actId="26606"/>
        <pc:sldMkLst>
          <pc:docMk/>
          <pc:sldMk cId="2278089959" sldId="277"/>
        </pc:sldMkLst>
        <pc:spChg chg="ord">
          <ac:chgData name="Sarah Gothard" userId="0e53f415fda5f162" providerId="LiveId" clId="{751ABC61-3E34-4635-B710-117C49104D48}" dt="2021-05-29T20:51:06.256" v="24" actId="26606"/>
          <ac:spMkLst>
            <pc:docMk/>
            <pc:sldMk cId="2278089959" sldId="277"/>
            <ac:spMk id="4" creationId="{734DF08B-C78F-4DB2-8B25-0250E898880A}"/>
          </ac:spMkLst>
        </pc:spChg>
        <pc:spChg chg="add">
          <ac:chgData name="Sarah Gothard" userId="0e53f415fda5f162" providerId="LiveId" clId="{751ABC61-3E34-4635-B710-117C49104D48}" dt="2021-05-29T20:51:06.256" v="24" actId="26606"/>
          <ac:spMkLst>
            <pc:docMk/>
            <pc:sldMk cId="2278089959" sldId="277"/>
            <ac:spMk id="9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51:06.256" v="24" actId="26606"/>
          <ac:spMkLst>
            <pc:docMk/>
            <pc:sldMk cId="2278089959" sldId="277"/>
            <ac:spMk id="11" creationId="{CB44330D-EA18-4254-AA95-EB49948539B8}"/>
          </ac:spMkLst>
        </pc:spChg>
        <pc:spChg chg="del">
          <ac:chgData name="Sarah Gothard" userId="0e53f415fda5f162" providerId="LiveId" clId="{751ABC61-3E34-4635-B710-117C49104D48}" dt="2021-05-29T20:48:21.401" v="8"/>
          <ac:spMkLst>
            <pc:docMk/>
            <pc:sldMk cId="2278089959" sldId="277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21.401" v="8"/>
          <ac:spMkLst>
            <pc:docMk/>
            <pc:sldMk cId="2278089959" sldId="277"/>
            <ac:spMk id="88" creationId="{CB44330D-EA18-4254-AA95-EB49948539B8}"/>
          </ac:spMkLst>
        </pc:spChg>
        <pc:picChg chg="add mod">
          <ac:chgData name="Sarah Gothard" userId="0e53f415fda5f162" providerId="LiveId" clId="{751ABC61-3E34-4635-B710-117C49104D48}" dt="2021-05-29T20:51:06.256" v="24" actId="26606"/>
          <ac:picMkLst>
            <pc:docMk/>
            <pc:sldMk cId="2278089959" sldId="277"/>
            <ac:picMk id="3" creationId="{1BAE6BA0-F4E6-4CB1-88CF-68E7855F49EB}"/>
          </ac:picMkLst>
        </pc:picChg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1642001325" sldId="278"/>
        </pc:sldMkLst>
      </pc:sldChg>
      <pc:sldChg chg="addSp delSp modSp add mod setBg delDesignElem">
        <pc:chgData name="Sarah Gothard" userId="0e53f415fda5f162" providerId="LiveId" clId="{751ABC61-3E34-4635-B710-117C49104D48}" dt="2021-05-29T20:54:37.681" v="40" actId="26606"/>
        <pc:sldMkLst>
          <pc:docMk/>
          <pc:sldMk cId="3211433646" sldId="278"/>
        </pc:sldMkLst>
        <pc:spChg chg="ord">
          <ac:chgData name="Sarah Gothard" userId="0e53f415fda5f162" providerId="LiveId" clId="{751ABC61-3E34-4635-B710-117C49104D48}" dt="2021-05-29T20:54:37.681" v="40" actId="26606"/>
          <ac:spMkLst>
            <pc:docMk/>
            <pc:sldMk cId="3211433646" sldId="278"/>
            <ac:spMk id="4" creationId="{734DF08B-C78F-4DB2-8B25-0250E898880A}"/>
          </ac:spMkLst>
        </pc:spChg>
        <pc:spChg chg="add">
          <ac:chgData name="Sarah Gothard" userId="0e53f415fda5f162" providerId="LiveId" clId="{751ABC61-3E34-4635-B710-117C49104D48}" dt="2021-05-29T20:54:37.681" v="40" actId="26606"/>
          <ac:spMkLst>
            <pc:docMk/>
            <pc:sldMk cId="3211433646" sldId="278"/>
            <ac:spMk id="9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54:37.681" v="40" actId="26606"/>
          <ac:spMkLst>
            <pc:docMk/>
            <pc:sldMk cId="3211433646" sldId="278"/>
            <ac:spMk id="11" creationId="{CB44330D-EA18-4254-AA95-EB49948539B8}"/>
          </ac:spMkLst>
        </pc:spChg>
        <pc:spChg chg="del">
          <ac:chgData name="Sarah Gothard" userId="0e53f415fda5f162" providerId="LiveId" clId="{751ABC61-3E34-4635-B710-117C49104D48}" dt="2021-05-29T20:48:21.598" v="10"/>
          <ac:spMkLst>
            <pc:docMk/>
            <pc:sldMk cId="3211433646" sldId="278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21.598" v="10"/>
          <ac:spMkLst>
            <pc:docMk/>
            <pc:sldMk cId="3211433646" sldId="278"/>
            <ac:spMk id="88" creationId="{CB44330D-EA18-4254-AA95-EB49948539B8}"/>
          </ac:spMkLst>
        </pc:spChg>
        <pc:picChg chg="add mod">
          <ac:chgData name="Sarah Gothard" userId="0e53f415fda5f162" providerId="LiveId" clId="{751ABC61-3E34-4635-B710-117C49104D48}" dt="2021-05-29T20:54:37.681" v="40" actId="26606"/>
          <ac:picMkLst>
            <pc:docMk/>
            <pc:sldMk cId="3211433646" sldId="278"/>
            <ac:picMk id="3" creationId="{21369632-78F3-4EA7-B4B1-BBFFE089DDA2}"/>
          </ac:picMkLst>
        </pc:picChg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816497107" sldId="279"/>
        </pc:sldMkLst>
      </pc:sldChg>
      <pc:sldChg chg="delSp add del setBg delDesignElem">
        <pc:chgData name="Sarah Gothard" userId="0e53f415fda5f162" providerId="LiveId" clId="{751ABC61-3E34-4635-B710-117C49104D48}" dt="2021-05-29T20:55:05.048" v="41" actId="47"/>
        <pc:sldMkLst>
          <pc:docMk/>
          <pc:sldMk cId="852397329" sldId="279"/>
        </pc:sldMkLst>
        <pc:spChg chg="del">
          <ac:chgData name="Sarah Gothard" userId="0e53f415fda5f162" providerId="LiveId" clId="{751ABC61-3E34-4635-B710-117C49104D48}" dt="2021-05-29T20:48:21.763" v="12"/>
          <ac:spMkLst>
            <pc:docMk/>
            <pc:sldMk cId="852397329" sldId="279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21.763" v="12"/>
          <ac:spMkLst>
            <pc:docMk/>
            <pc:sldMk cId="852397329" sldId="279"/>
            <ac:spMk id="88" creationId="{CB44330D-EA18-4254-AA95-EB49948539B8}"/>
          </ac:spMkLst>
        </pc:spChg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714454793" sldId="280"/>
        </pc:sldMkLst>
      </pc:sldChg>
      <pc:sldChg chg="delSp add del setBg delDesignElem">
        <pc:chgData name="Sarah Gothard" userId="0e53f415fda5f162" providerId="LiveId" clId="{751ABC61-3E34-4635-B710-117C49104D48}" dt="2021-05-29T20:55:05.048" v="41" actId="47"/>
        <pc:sldMkLst>
          <pc:docMk/>
          <pc:sldMk cId="2995571314" sldId="280"/>
        </pc:sldMkLst>
        <pc:spChg chg="del">
          <ac:chgData name="Sarah Gothard" userId="0e53f415fda5f162" providerId="LiveId" clId="{751ABC61-3E34-4635-B710-117C49104D48}" dt="2021-05-29T20:48:21.931" v="14"/>
          <ac:spMkLst>
            <pc:docMk/>
            <pc:sldMk cId="2995571314" sldId="280"/>
            <ac:spMk id="86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48:21.931" v="14"/>
          <ac:spMkLst>
            <pc:docMk/>
            <pc:sldMk cId="2995571314" sldId="280"/>
            <ac:spMk id="88" creationId="{CB44330D-EA18-4254-AA95-EB49948539B8}"/>
          </ac:spMkLst>
        </pc:spChg>
      </pc:sldChg>
      <pc:sldChg chg="add ord">
        <pc:chgData name="Sarah Gothard" userId="0e53f415fda5f162" providerId="LiveId" clId="{751ABC61-3E34-4635-B710-117C49104D48}" dt="2021-05-29T20:51:36.786" v="32"/>
        <pc:sldMkLst>
          <pc:docMk/>
          <pc:sldMk cId="1581909636" sldId="281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2858003770" sldId="281"/>
        </pc:sldMkLst>
      </pc:sldChg>
      <pc:sldChg chg="addSp delSp modSp add mod ord">
        <pc:chgData name="Sarah Gothard" userId="0e53f415fda5f162" providerId="LiveId" clId="{751ABC61-3E34-4635-B710-117C49104D48}" dt="2021-05-29T20:52:10.941" v="36" actId="26606"/>
        <pc:sldMkLst>
          <pc:docMk/>
          <pc:sldMk cId="3184572306" sldId="282"/>
        </pc:sldMkLst>
        <pc:spChg chg="ord">
          <ac:chgData name="Sarah Gothard" userId="0e53f415fda5f162" providerId="LiveId" clId="{751ABC61-3E34-4635-B710-117C49104D48}" dt="2021-05-29T20:52:10.941" v="36" actId="26606"/>
          <ac:spMkLst>
            <pc:docMk/>
            <pc:sldMk cId="3184572306" sldId="282"/>
            <ac:spMk id="4" creationId="{734DF08B-C78F-4DB2-8B25-0250E898880A}"/>
          </ac:spMkLst>
        </pc:spChg>
        <pc:spChg chg="del">
          <ac:chgData name="Sarah Gothard" userId="0e53f415fda5f162" providerId="LiveId" clId="{751ABC61-3E34-4635-B710-117C49104D48}" dt="2021-05-29T20:52:10.941" v="36" actId="26606"/>
          <ac:spMkLst>
            <pc:docMk/>
            <pc:sldMk cId="3184572306" sldId="282"/>
            <ac:spMk id="9" creationId="{32BC26D8-82FB-445E-AA49-62A77D7C1EE0}"/>
          </ac:spMkLst>
        </pc:spChg>
        <pc:spChg chg="del">
          <ac:chgData name="Sarah Gothard" userId="0e53f415fda5f162" providerId="LiveId" clId="{751ABC61-3E34-4635-B710-117C49104D48}" dt="2021-05-29T20:52:10.941" v="36" actId="26606"/>
          <ac:spMkLst>
            <pc:docMk/>
            <pc:sldMk cId="3184572306" sldId="282"/>
            <ac:spMk id="11" creationId="{CB44330D-EA18-4254-AA95-EB49948539B8}"/>
          </ac:spMkLst>
        </pc:spChg>
        <pc:spChg chg="add">
          <ac:chgData name="Sarah Gothard" userId="0e53f415fda5f162" providerId="LiveId" clId="{751ABC61-3E34-4635-B710-117C49104D48}" dt="2021-05-29T20:52:10.941" v="36" actId="26606"/>
          <ac:spMkLst>
            <pc:docMk/>
            <pc:sldMk cId="3184572306" sldId="282"/>
            <ac:spMk id="16" creationId="{32BC26D8-82FB-445E-AA49-62A77D7C1EE0}"/>
          </ac:spMkLst>
        </pc:spChg>
        <pc:spChg chg="add">
          <ac:chgData name="Sarah Gothard" userId="0e53f415fda5f162" providerId="LiveId" clId="{751ABC61-3E34-4635-B710-117C49104D48}" dt="2021-05-29T20:52:10.941" v="36" actId="26606"/>
          <ac:spMkLst>
            <pc:docMk/>
            <pc:sldMk cId="3184572306" sldId="282"/>
            <ac:spMk id="18" creationId="{CB44330D-EA18-4254-AA95-EB49948539B8}"/>
          </ac:spMkLst>
        </pc:spChg>
        <pc:picChg chg="del">
          <ac:chgData name="Sarah Gothard" userId="0e53f415fda5f162" providerId="LiveId" clId="{751ABC61-3E34-4635-B710-117C49104D48}" dt="2021-05-29T20:51:56.589" v="33" actId="478"/>
          <ac:picMkLst>
            <pc:docMk/>
            <pc:sldMk cId="3184572306" sldId="282"/>
            <ac:picMk id="3" creationId="{A0CF9FFA-4C37-4AD4-A845-7A27ED1F78C9}"/>
          </ac:picMkLst>
        </pc:picChg>
        <pc:picChg chg="add mod">
          <ac:chgData name="Sarah Gothard" userId="0e53f415fda5f162" providerId="LiveId" clId="{751ABC61-3E34-4635-B710-117C49104D48}" dt="2021-05-29T20:52:10.941" v="36" actId="26606"/>
          <ac:picMkLst>
            <pc:docMk/>
            <pc:sldMk cId="3184572306" sldId="282"/>
            <ac:picMk id="5" creationId="{6771CEAF-3660-44DE-8703-521B99178FEC}"/>
          </ac:picMkLst>
        </pc:picChg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3368272724" sldId="282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3272560370" sldId="283"/>
        </pc:sldMkLst>
      </pc:sldChg>
      <pc:sldChg chg="add ord">
        <pc:chgData name="Sarah Gothard" userId="0e53f415fda5f162" providerId="LiveId" clId="{751ABC61-3E34-4635-B710-117C49104D48}" dt="2021-05-29T20:51:36.786" v="32"/>
        <pc:sldMkLst>
          <pc:docMk/>
          <pc:sldMk cId="4251228285" sldId="283"/>
        </pc:sldMkLst>
      </pc:sldChg>
      <pc:sldChg chg="add">
        <pc:chgData name="Sarah Gothard" userId="0e53f415fda5f162" providerId="LiveId" clId="{751ABC61-3E34-4635-B710-117C49104D48}" dt="2021-05-29T20:51:22.285" v="28" actId="2890"/>
        <pc:sldMkLst>
          <pc:docMk/>
          <pc:sldMk cId="154405021" sldId="284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2454399731" sldId="284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916639276" sldId="285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3718513575" sldId="286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1414226561" sldId="287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1334875516" sldId="288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1251873771" sldId="289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4186432510" sldId="290"/>
        </pc:sldMkLst>
      </pc:sldChg>
      <pc:sldChg chg="del">
        <pc:chgData name="Sarah Gothard" userId="0e53f415fda5f162" providerId="LiveId" clId="{751ABC61-3E34-4635-B710-117C49104D48}" dt="2021-05-29T20:48:19.914" v="2" actId="47"/>
        <pc:sldMkLst>
          <pc:docMk/>
          <pc:sldMk cId="773057167" sldId="29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3A9A1E-D35B-4C73-AE7F-10433B5F0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D374DD-5456-413A-B454-25315C412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5122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7F0239-DFF0-4B93-998F-EFB4C2D2D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CF9FFA-4C37-4AD4-A845-7A27ED1F7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28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D374DD-5456-413A-B454-25315C412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440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AE6BA0-F4E6-4CB1-88CF-68E7855F4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7808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71CEAF-3660-44DE-8703-521B99178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06872"/>
            <a:ext cx="10905066" cy="32442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8457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E235FF-EC2D-4A10-89F7-2194773FC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25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369632-78F3-4EA7-B4B1-BBFFE089D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11433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CF9FFA-4C37-4AD4-A845-7A27ED1F7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81909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23</cp:revision>
  <dcterms:created xsi:type="dcterms:W3CDTF">2019-10-03T18:26:20Z</dcterms:created>
  <dcterms:modified xsi:type="dcterms:W3CDTF">2021-05-29T20:55:06Z</dcterms:modified>
</cp:coreProperties>
</file>