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293D5AE-09C4-4EA1-A0EF-506797AD9E72}"/>
  </pc:docChgLst>
  <pc:docChgLst>
    <pc:chgData name="Sarah Gothard" userId="0e53f415fda5f162" providerId="LiveId" clId="{B29660F8-3286-4317-A7BB-F159970A0195}"/>
    <pc:docChg chg="custSel mod modSld">
      <pc:chgData name="Sarah Gothard" userId="0e53f415fda5f162" providerId="LiveId" clId="{B29660F8-3286-4317-A7BB-F159970A0195}" dt="2019-10-02T21:14:43.322" v="4" actId="26606"/>
      <pc:docMkLst>
        <pc:docMk/>
      </pc:docMkLst>
      <pc:sldChg chg="addSp modSp mod setBg">
        <pc:chgData name="Sarah Gothard" userId="0e53f415fda5f162" providerId="LiveId" clId="{B29660F8-3286-4317-A7BB-F159970A0195}" dt="2019-10-02T21:14:25.117" v="0" actId="26606"/>
        <pc:sldMkLst>
          <pc:docMk/>
          <pc:sldMk cId="2211167003" sldId="257"/>
        </pc:sldMkLst>
        <pc:spChg chg="mod ord">
          <ac:chgData name="Sarah Gothard" userId="0e53f415fda5f162" providerId="LiveId" clId="{B29660F8-3286-4317-A7BB-F159970A0195}" dt="2019-10-02T21:14:25.117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B29660F8-3286-4317-A7BB-F159970A0195}" dt="2019-10-02T21:14:25.117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B29660F8-3286-4317-A7BB-F159970A0195}" dt="2019-10-02T21:14:25.117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B29660F8-3286-4317-A7BB-F159970A0195}" dt="2019-10-02T21:14:25.117" v="0" actId="26606"/>
          <ac:picMkLst>
            <pc:docMk/>
            <pc:sldMk cId="2211167003" sldId="257"/>
            <ac:picMk id="3" creationId="{11EBFD3A-BDD6-4AD0-97D9-56F307D8F8AF}"/>
          </ac:picMkLst>
        </pc:picChg>
      </pc:sldChg>
      <pc:sldChg chg="addSp modSp mod setBg">
        <pc:chgData name="Sarah Gothard" userId="0e53f415fda5f162" providerId="LiveId" clId="{B29660F8-3286-4317-A7BB-F159970A0195}" dt="2019-10-02T21:14:32.211" v="1" actId="26606"/>
        <pc:sldMkLst>
          <pc:docMk/>
          <pc:sldMk cId="2732428521" sldId="258"/>
        </pc:sldMkLst>
        <pc:spChg chg="mod ord">
          <ac:chgData name="Sarah Gothard" userId="0e53f415fda5f162" providerId="LiveId" clId="{B29660F8-3286-4317-A7BB-F159970A0195}" dt="2019-10-02T21:14:32.211" v="1" actId="26606"/>
          <ac:spMkLst>
            <pc:docMk/>
            <pc:sldMk cId="2732428521" sldId="258"/>
            <ac:spMk id="4" creationId="{BC3AD549-A58B-4F85-BB5B-CB5A2D399DBB}"/>
          </ac:spMkLst>
        </pc:spChg>
        <pc:spChg chg="add">
          <ac:chgData name="Sarah Gothard" userId="0e53f415fda5f162" providerId="LiveId" clId="{B29660F8-3286-4317-A7BB-F159970A0195}" dt="2019-10-02T21:14:32.211" v="1" actId="26606"/>
          <ac:spMkLst>
            <pc:docMk/>
            <pc:sldMk cId="2732428521" sldId="258"/>
            <ac:spMk id="9" creationId="{97B3FE1F-465D-4ECC-963E-411A6B9D0ED6}"/>
          </ac:spMkLst>
        </pc:spChg>
        <pc:spChg chg="add">
          <ac:chgData name="Sarah Gothard" userId="0e53f415fda5f162" providerId="LiveId" clId="{B29660F8-3286-4317-A7BB-F159970A0195}" dt="2019-10-02T21:14:32.211" v="1" actId="26606"/>
          <ac:spMkLst>
            <pc:docMk/>
            <pc:sldMk cId="2732428521" sldId="258"/>
            <ac:spMk id="11" creationId="{6FF5F78A-2E17-423D-8913-F994DD012AAD}"/>
          </ac:spMkLst>
        </pc:spChg>
        <pc:picChg chg="mod">
          <ac:chgData name="Sarah Gothard" userId="0e53f415fda5f162" providerId="LiveId" clId="{B29660F8-3286-4317-A7BB-F159970A0195}" dt="2019-10-02T21:14:32.211" v="1" actId="26606"/>
          <ac:picMkLst>
            <pc:docMk/>
            <pc:sldMk cId="2732428521" sldId="258"/>
            <ac:picMk id="2" creationId="{F727A0D8-5E0B-477C-821E-B69A8729ECE1}"/>
          </ac:picMkLst>
        </pc:picChg>
      </pc:sldChg>
      <pc:sldChg chg="addSp modSp mod setBg">
        <pc:chgData name="Sarah Gothard" userId="0e53f415fda5f162" providerId="LiveId" clId="{B29660F8-3286-4317-A7BB-F159970A0195}" dt="2019-10-02T21:14:35.638" v="2" actId="26606"/>
        <pc:sldMkLst>
          <pc:docMk/>
          <pc:sldMk cId="3752220887" sldId="259"/>
        </pc:sldMkLst>
        <pc:spChg chg="mod ord">
          <ac:chgData name="Sarah Gothard" userId="0e53f415fda5f162" providerId="LiveId" clId="{B29660F8-3286-4317-A7BB-F159970A0195}" dt="2019-10-02T21:14:35.638" v="2" actId="26606"/>
          <ac:spMkLst>
            <pc:docMk/>
            <pc:sldMk cId="3752220887" sldId="259"/>
            <ac:spMk id="4" creationId="{EFCFBD55-BBFD-4C93-813B-E67C5DD6847F}"/>
          </ac:spMkLst>
        </pc:spChg>
        <pc:spChg chg="add">
          <ac:chgData name="Sarah Gothard" userId="0e53f415fda5f162" providerId="LiveId" clId="{B29660F8-3286-4317-A7BB-F159970A0195}" dt="2019-10-02T21:14:35.638" v="2" actId="26606"/>
          <ac:spMkLst>
            <pc:docMk/>
            <pc:sldMk cId="3752220887" sldId="259"/>
            <ac:spMk id="9" creationId="{97B3FE1F-465D-4ECC-963E-411A6B9D0ED6}"/>
          </ac:spMkLst>
        </pc:spChg>
        <pc:spChg chg="add">
          <ac:chgData name="Sarah Gothard" userId="0e53f415fda5f162" providerId="LiveId" clId="{B29660F8-3286-4317-A7BB-F159970A0195}" dt="2019-10-02T21:14:35.638" v="2" actId="26606"/>
          <ac:spMkLst>
            <pc:docMk/>
            <pc:sldMk cId="3752220887" sldId="259"/>
            <ac:spMk id="11" creationId="{6FF5F78A-2E17-423D-8913-F994DD012AAD}"/>
          </ac:spMkLst>
        </pc:spChg>
        <pc:picChg chg="mod">
          <ac:chgData name="Sarah Gothard" userId="0e53f415fda5f162" providerId="LiveId" clId="{B29660F8-3286-4317-A7BB-F159970A0195}" dt="2019-10-02T21:14:35.638" v="2" actId="26606"/>
          <ac:picMkLst>
            <pc:docMk/>
            <pc:sldMk cId="3752220887" sldId="259"/>
            <ac:picMk id="2" creationId="{8E333419-7E4A-4846-9728-D07D58B032ED}"/>
          </ac:picMkLst>
        </pc:picChg>
      </pc:sldChg>
      <pc:sldChg chg="addSp modSp mod setBg">
        <pc:chgData name="Sarah Gothard" userId="0e53f415fda5f162" providerId="LiveId" clId="{B29660F8-3286-4317-A7BB-F159970A0195}" dt="2019-10-02T21:14:40.577" v="3" actId="26606"/>
        <pc:sldMkLst>
          <pc:docMk/>
          <pc:sldMk cId="3856536060" sldId="260"/>
        </pc:sldMkLst>
        <pc:spChg chg="mod ord">
          <ac:chgData name="Sarah Gothard" userId="0e53f415fda5f162" providerId="LiveId" clId="{B29660F8-3286-4317-A7BB-F159970A0195}" dt="2019-10-02T21:14:40.577" v="3" actId="26606"/>
          <ac:spMkLst>
            <pc:docMk/>
            <pc:sldMk cId="3856536060" sldId="260"/>
            <ac:spMk id="4" creationId="{3F623BBA-AA37-4FA2-8C09-EF57E12901B4}"/>
          </ac:spMkLst>
        </pc:spChg>
        <pc:spChg chg="add">
          <ac:chgData name="Sarah Gothard" userId="0e53f415fda5f162" providerId="LiveId" clId="{B29660F8-3286-4317-A7BB-F159970A0195}" dt="2019-10-02T21:14:40.577" v="3" actId="26606"/>
          <ac:spMkLst>
            <pc:docMk/>
            <pc:sldMk cId="3856536060" sldId="260"/>
            <ac:spMk id="9" creationId="{97B3FE1F-465D-4ECC-963E-411A6B9D0ED6}"/>
          </ac:spMkLst>
        </pc:spChg>
        <pc:spChg chg="add">
          <ac:chgData name="Sarah Gothard" userId="0e53f415fda5f162" providerId="LiveId" clId="{B29660F8-3286-4317-A7BB-F159970A0195}" dt="2019-10-02T21:14:40.577" v="3" actId="26606"/>
          <ac:spMkLst>
            <pc:docMk/>
            <pc:sldMk cId="3856536060" sldId="260"/>
            <ac:spMk id="11" creationId="{6FF5F78A-2E17-423D-8913-F994DD012AAD}"/>
          </ac:spMkLst>
        </pc:spChg>
        <pc:picChg chg="mod">
          <ac:chgData name="Sarah Gothard" userId="0e53f415fda5f162" providerId="LiveId" clId="{B29660F8-3286-4317-A7BB-F159970A0195}" dt="2019-10-02T21:14:40.577" v="3" actId="26606"/>
          <ac:picMkLst>
            <pc:docMk/>
            <pc:sldMk cId="3856536060" sldId="260"/>
            <ac:picMk id="2" creationId="{E657EFD8-900B-4761-B4D5-3A12E7C6FF57}"/>
          </ac:picMkLst>
        </pc:picChg>
      </pc:sldChg>
      <pc:sldChg chg="addSp modSp mod setBg">
        <pc:chgData name="Sarah Gothard" userId="0e53f415fda5f162" providerId="LiveId" clId="{B29660F8-3286-4317-A7BB-F159970A0195}" dt="2019-10-02T21:14:43.322" v="4" actId="26606"/>
        <pc:sldMkLst>
          <pc:docMk/>
          <pc:sldMk cId="3137933472" sldId="261"/>
        </pc:sldMkLst>
        <pc:spChg chg="mod ord">
          <ac:chgData name="Sarah Gothard" userId="0e53f415fda5f162" providerId="LiveId" clId="{B29660F8-3286-4317-A7BB-F159970A0195}" dt="2019-10-02T21:14:43.322" v="4" actId="26606"/>
          <ac:spMkLst>
            <pc:docMk/>
            <pc:sldMk cId="3137933472" sldId="261"/>
            <ac:spMk id="4" creationId="{B5469A9E-EE71-4836-BD1A-14FA20A824B8}"/>
          </ac:spMkLst>
        </pc:spChg>
        <pc:spChg chg="add">
          <ac:chgData name="Sarah Gothard" userId="0e53f415fda5f162" providerId="LiveId" clId="{B29660F8-3286-4317-A7BB-F159970A0195}" dt="2019-10-02T21:14:43.322" v="4" actId="26606"/>
          <ac:spMkLst>
            <pc:docMk/>
            <pc:sldMk cId="3137933472" sldId="261"/>
            <ac:spMk id="9" creationId="{97B3FE1F-465D-4ECC-963E-411A6B9D0ED6}"/>
          </ac:spMkLst>
        </pc:spChg>
        <pc:spChg chg="add">
          <ac:chgData name="Sarah Gothard" userId="0e53f415fda5f162" providerId="LiveId" clId="{B29660F8-3286-4317-A7BB-F159970A0195}" dt="2019-10-02T21:14:43.322" v="4" actId="26606"/>
          <ac:spMkLst>
            <pc:docMk/>
            <pc:sldMk cId="3137933472" sldId="261"/>
            <ac:spMk id="11" creationId="{6FF5F78A-2E17-423D-8913-F994DD012AAD}"/>
          </ac:spMkLst>
        </pc:spChg>
        <pc:picChg chg="mod">
          <ac:chgData name="Sarah Gothard" userId="0e53f415fda5f162" providerId="LiveId" clId="{B29660F8-3286-4317-A7BB-F159970A0195}" dt="2019-10-02T21:14:43.322" v="4" actId="26606"/>
          <ac:picMkLst>
            <pc:docMk/>
            <pc:sldMk cId="3137933472" sldId="261"/>
            <ac:picMk id="2" creationId="{876A71F5-1E85-4889-B0B4-3962EA638ACC}"/>
          </ac:picMkLst>
        </pc:picChg>
      </pc:sldChg>
    </pc:docChg>
  </pc:docChgLst>
  <pc:docChgLst>
    <pc:chgData name="Sarah Gothard" userId="0e53f415fda5f162" providerId="LiveId" clId="{18676112-0E06-4CA7-8248-F34C9E72BA6E}"/>
  </pc:docChgLst>
  <pc:docChgLst>
    <pc:chgData name="Sarah Gothard" userId="0e53f415fda5f162" providerId="LiveId" clId="{1EC315CA-822D-4979-91DC-BDC7CBDF90B5}"/>
  </pc:docChgLst>
  <pc:docChgLst>
    <pc:chgData name="Sarah Gothard" userId="0e53f415fda5f162" providerId="LiveId" clId="{22C5B2FA-DEB9-48F2-A7A9-12138CFBF1BC}"/>
  </pc:docChgLst>
  <pc:docChgLst>
    <pc:chgData name="Sarah Gothard" userId="0e53f415fda5f162" providerId="LiveId" clId="{4DE79479-D26B-486F-AE9F-53F856C6042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5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67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165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62004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889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922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026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43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17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0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6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BFD3A-BDD6-4AD0-97D9-56F307D8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052236"/>
            <a:ext cx="10905066" cy="27535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7A0D8-5E0B-477C-821E-B69A8729E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AD549-A58B-4F85-BB5B-CB5A2D39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3242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33419-7E4A-4846-9728-D07D58B0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FBD55-BBFD-4C93-813B-E67C5DD6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5222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7EFD8-900B-4761-B4D5-3A12E7C6F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23BBA-AA37-4FA2-8C09-EF57E129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5653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A71F5-1E85-4889-B0B4-3962EA638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69A9E-EE71-4836-BD1A-14FA20A8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379334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2019-10-02T21:14:43Z</dcterms:created>
  <dcterms:modified xsi:type="dcterms:W3CDTF">2019-10-02T21:14:45Z</dcterms:modified>
</cp:coreProperties>
</file>