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8"/>
  </p:notesMasterIdLst>
  <p:handoutMasterIdLst>
    <p:handoutMasterId r:id="rId9"/>
  </p:handoutMasterIdLst>
  <p:sldIdLst>
    <p:sldId id="339" r:id="rId3"/>
    <p:sldId id="334" r:id="rId4"/>
    <p:sldId id="340" r:id="rId5"/>
    <p:sldId id="341" r:id="rId6"/>
    <p:sldId id="34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60" d="100"/>
          <a:sy n="60" d="100"/>
        </p:scale>
        <p:origin x="90" y="9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12/23/2025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12/23/2025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12/23/2025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12/23/2025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12/23/2025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12/23/2025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12/23/2025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12/23/2025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76949157-470A-F5D4-8C7C-0F00B4F9EB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2526" y="2543802"/>
            <a:ext cx="10266947" cy="1770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B3418514-3090-CC2A-A3D6-7ECC7C9C94C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0FA54C-4B42-54A7-46E9-707BE6C7AC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D3F4E1FA-FE44-AFEA-B38A-69E4A5B5353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6D5970-991F-BB44-849C-59D5B8813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76491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E31413-C96B-B9E5-D57E-24CDA5EE45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D8F31347-68A7-0536-B957-74C8C601B21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BAD008-9391-D61C-2F87-3AAE82E3D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88723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8CD806-A391-4938-F39B-A9619326E0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9F29024-DF8C-48FF-9458-9D206F79EA1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45A62B-5EC9-6FCA-044E-7B48D0BDB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12874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</TotalTime>
  <Words>53</Words>
  <Application>Microsoft Office PowerPoint</Application>
  <PresentationFormat>Widescreen</PresentationFormat>
  <Paragraphs>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24</cp:revision>
  <dcterms:created xsi:type="dcterms:W3CDTF">2019-10-21T12:59:19Z</dcterms:created>
  <dcterms:modified xsi:type="dcterms:W3CDTF">2025-12-23T17:39:19Z</dcterms:modified>
</cp:coreProperties>
</file>