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BC8091-8996-4F7B-AEE0-D31D72404CCB}" v="3" dt="2019-12-28T17:29:57.12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9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56E149C-78D3-440B-8535-EF8660CADFF9}"/>
    <pc:docChg chg="custSel mod delSld modSld">
      <pc:chgData name="Sarah Gothard" userId="0e53f415fda5f162" providerId="LiveId" clId="{056E149C-78D3-440B-8535-EF8660CADFF9}" dt="2019-12-28T17:30:09.294" v="16" actId="2696"/>
      <pc:docMkLst>
        <pc:docMk/>
      </pc:docMkLst>
      <pc:sldChg chg="addSp delSp modSp">
        <pc:chgData name="Sarah Gothard" userId="0e53f415fda5f162" providerId="LiveId" clId="{056E149C-78D3-440B-8535-EF8660CADFF9}" dt="2019-12-28T17:29:01.968" v="11" actId="26606"/>
        <pc:sldMkLst>
          <pc:docMk/>
          <pc:sldMk cId="2211167003" sldId="257"/>
        </pc:sldMkLst>
        <pc:spChg chg="ord">
          <ac:chgData name="Sarah Gothard" userId="0e53f415fda5f162" providerId="LiveId" clId="{056E149C-78D3-440B-8535-EF8660CADFF9}" dt="2019-12-28T17:29:01.968" v="11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056E149C-78D3-440B-8535-EF8660CADFF9}" dt="2019-12-28T17:29:01.968" v="11" actId="26606"/>
          <ac:spMkLst>
            <pc:docMk/>
            <pc:sldMk cId="2211167003" sldId="257"/>
            <ac:spMk id="7" creationId="{32BC26D8-82FB-445E-AA49-62A77D7C1EE0}"/>
          </ac:spMkLst>
        </pc:spChg>
        <pc:spChg chg="del">
          <ac:chgData name="Sarah Gothard" userId="0e53f415fda5f162" providerId="LiveId" clId="{056E149C-78D3-440B-8535-EF8660CADFF9}" dt="2019-12-28T17:29:01.968" v="11" actId="26606"/>
          <ac:spMkLst>
            <pc:docMk/>
            <pc:sldMk cId="2211167003" sldId="257"/>
            <ac:spMk id="8" creationId="{CB44330D-EA18-4254-AA95-EB49948539B8}"/>
          </ac:spMkLst>
        </pc:spChg>
        <pc:spChg chg="add">
          <ac:chgData name="Sarah Gothard" userId="0e53f415fda5f162" providerId="LiveId" clId="{056E149C-78D3-440B-8535-EF8660CADFF9}" dt="2019-12-28T17:29:01.968" v="11" actId="26606"/>
          <ac:spMkLst>
            <pc:docMk/>
            <pc:sldMk cId="2211167003" sldId="257"/>
            <ac:spMk id="13" creationId="{32BC26D8-82FB-445E-AA49-62A77D7C1EE0}"/>
          </ac:spMkLst>
        </pc:spChg>
        <pc:spChg chg="add">
          <ac:chgData name="Sarah Gothard" userId="0e53f415fda5f162" providerId="LiveId" clId="{056E149C-78D3-440B-8535-EF8660CADFF9}" dt="2019-12-28T17:29:01.968" v="11" actId="26606"/>
          <ac:spMkLst>
            <pc:docMk/>
            <pc:sldMk cId="2211167003" sldId="257"/>
            <ac:spMk id="15" creationId="{CB44330D-EA18-4254-AA95-EB49948539B8}"/>
          </ac:spMkLst>
        </pc:spChg>
        <pc:picChg chg="add mod">
          <ac:chgData name="Sarah Gothard" userId="0e53f415fda5f162" providerId="LiveId" clId="{056E149C-78D3-440B-8535-EF8660CADFF9}" dt="2019-12-28T17:29:01.968" v="11" actId="26606"/>
          <ac:picMkLst>
            <pc:docMk/>
            <pc:sldMk cId="2211167003" sldId="257"/>
            <ac:picMk id="2" creationId="{F2CBB3D1-0E5E-48F2-962D-4DD461E1F0C2}"/>
          </ac:picMkLst>
        </pc:picChg>
        <pc:picChg chg="del">
          <ac:chgData name="Sarah Gothard" userId="0e53f415fda5f162" providerId="LiveId" clId="{056E149C-78D3-440B-8535-EF8660CADFF9}" dt="2019-12-28T17:27:31.712" v="0" actId="478"/>
          <ac:picMkLst>
            <pc:docMk/>
            <pc:sldMk cId="2211167003" sldId="257"/>
            <ac:picMk id="3" creationId="{FD5E2DDB-6CFE-4BEE-A974-0869F0A380E3}"/>
          </ac:picMkLst>
        </pc:picChg>
      </pc:sldChg>
      <pc:sldChg chg="addSp delSp modSp">
        <pc:chgData name="Sarah Gothard" userId="0e53f415fda5f162" providerId="LiveId" clId="{056E149C-78D3-440B-8535-EF8660CADFF9}" dt="2019-12-28T17:29:20.036" v="13" actId="26606"/>
        <pc:sldMkLst>
          <pc:docMk/>
          <pc:sldMk cId="551951466" sldId="258"/>
        </pc:sldMkLst>
        <pc:spChg chg="ord">
          <ac:chgData name="Sarah Gothard" userId="0e53f415fda5f162" providerId="LiveId" clId="{056E149C-78D3-440B-8535-EF8660CADFF9}" dt="2019-12-28T17:29:20.036" v="13" actId="26606"/>
          <ac:spMkLst>
            <pc:docMk/>
            <pc:sldMk cId="551951466" sldId="258"/>
            <ac:spMk id="4" creationId="{DF6B8CC5-47EA-4018-9593-5620C8643D4E}"/>
          </ac:spMkLst>
        </pc:spChg>
        <pc:spChg chg="del">
          <ac:chgData name="Sarah Gothard" userId="0e53f415fda5f162" providerId="LiveId" clId="{056E149C-78D3-440B-8535-EF8660CADFF9}" dt="2019-12-28T17:29:20.036" v="13" actId="26606"/>
          <ac:spMkLst>
            <pc:docMk/>
            <pc:sldMk cId="551951466" sldId="258"/>
            <ac:spMk id="11" creationId="{32BC26D8-82FB-445E-AA49-62A77D7C1EE0}"/>
          </ac:spMkLst>
        </pc:spChg>
        <pc:spChg chg="del">
          <ac:chgData name="Sarah Gothard" userId="0e53f415fda5f162" providerId="LiveId" clId="{056E149C-78D3-440B-8535-EF8660CADFF9}" dt="2019-12-28T17:29:20.036" v="13" actId="26606"/>
          <ac:spMkLst>
            <pc:docMk/>
            <pc:sldMk cId="551951466" sldId="258"/>
            <ac:spMk id="13" creationId="{CB44330D-EA18-4254-AA95-EB49948539B8}"/>
          </ac:spMkLst>
        </pc:spChg>
        <pc:spChg chg="add">
          <ac:chgData name="Sarah Gothard" userId="0e53f415fda5f162" providerId="LiveId" clId="{056E149C-78D3-440B-8535-EF8660CADFF9}" dt="2019-12-28T17:29:20.036" v="13" actId="26606"/>
          <ac:spMkLst>
            <pc:docMk/>
            <pc:sldMk cId="551951466" sldId="258"/>
            <ac:spMk id="18" creationId="{32BC26D8-82FB-445E-AA49-62A77D7C1EE0}"/>
          </ac:spMkLst>
        </pc:spChg>
        <pc:spChg chg="add">
          <ac:chgData name="Sarah Gothard" userId="0e53f415fda5f162" providerId="LiveId" clId="{056E149C-78D3-440B-8535-EF8660CADFF9}" dt="2019-12-28T17:29:20.036" v="13" actId="26606"/>
          <ac:spMkLst>
            <pc:docMk/>
            <pc:sldMk cId="551951466" sldId="258"/>
            <ac:spMk id="20" creationId="{CB44330D-EA18-4254-AA95-EB49948539B8}"/>
          </ac:spMkLst>
        </pc:spChg>
        <pc:picChg chg="add mod">
          <ac:chgData name="Sarah Gothard" userId="0e53f415fda5f162" providerId="LiveId" clId="{056E149C-78D3-440B-8535-EF8660CADFF9}" dt="2019-12-28T17:29:20.036" v="13" actId="26606"/>
          <ac:picMkLst>
            <pc:docMk/>
            <pc:sldMk cId="551951466" sldId="258"/>
            <ac:picMk id="2" creationId="{AE89C05D-5443-4A7B-BB86-B71E5CB2F2E1}"/>
          </ac:picMkLst>
        </pc:picChg>
        <pc:picChg chg="del">
          <ac:chgData name="Sarah Gothard" userId="0e53f415fda5f162" providerId="LiveId" clId="{056E149C-78D3-440B-8535-EF8660CADFF9}" dt="2019-12-28T17:27:33.268" v="1" actId="478"/>
          <ac:picMkLst>
            <pc:docMk/>
            <pc:sldMk cId="551951466" sldId="258"/>
            <ac:picMk id="6" creationId="{311532AE-99FC-4A8B-99E6-A966A75D0D79}"/>
          </ac:picMkLst>
        </pc:picChg>
      </pc:sldChg>
      <pc:sldChg chg="del">
        <pc:chgData name="Sarah Gothard" userId="0e53f415fda5f162" providerId="LiveId" clId="{056E149C-78D3-440B-8535-EF8660CADFF9}" dt="2019-12-28T17:27:34.663" v="2" actId="2696"/>
        <pc:sldMkLst>
          <pc:docMk/>
          <pc:sldMk cId="774433001" sldId="259"/>
        </pc:sldMkLst>
      </pc:sldChg>
      <pc:sldChg chg="addSp delSp modSp">
        <pc:chgData name="Sarah Gothard" userId="0e53f415fda5f162" providerId="LiveId" clId="{056E149C-78D3-440B-8535-EF8660CADFF9}" dt="2019-12-28T17:30:02.980" v="15" actId="26606"/>
        <pc:sldMkLst>
          <pc:docMk/>
          <pc:sldMk cId="2987161411" sldId="260"/>
        </pc:sldMkLst>
        <pc:spChg chg="ord">
          <ac:chgData name="Sarah Gothard" userId="0e53f415fda5f162" providerId="LiveId" clId="{056E149C-78D3-440B-8535-EF8660CADFF9}" dt="2019-12-28T17:30:02.980" v="15" actId="26606"/>
          <ac:spMkLst>
            <pc:docMk/>
            <pc:sldMk cId="2987161411" sldId="260"/>
            <ac:spMk id="4" creationId="{DF6B8CC5-47EA-4018-9593-5620C8643D4E}"/>
          </ac:spMkLst>
        </pc:spChg>
        <pc:spChg chg="del">
          <ac:chgData name="Sarah Gothard" userId="0e53f415fda5f162" providerId="LiveId" clId="{056E149C-78D3-440B-8535-EF8660CADFF9}" dt="2019-12-28T17:30:02.980" v="15" actId="26606"/>
          <ac:spMkLst>
            <pc:docMk/>
            <pc:sldMk cId="2987161411" sldId="260"/>
            <ac:spMk id="9" creationId="{32BC26D8-82FB-445E-AA49-62A77D7C1EE0}"/>
          </ac:spMkLst>
        </pc:spChg>
        <pc:spChg chg="del">
          <ac:chgData name="Sarah Gothard" userId="0e53f415fda5f162" providerId="LiveId" clId="{056E149C-78D3-440B-8535-EF8660CADFF9}" dt="2019-12-28T17:30:02.980" v="15" actId="26606"/>
          <ac:spMkLst>
            <pc:docMk/>
            <pc:sldMk cId="2987161411" sldId="260"/>
            <ac:spMk id="11" creationId="{CB44330D-EA18-4254-AA95-EB49948539B8}"/>
          </ac:spMkLst>
        </pc:spChg>
        <pc:spChg chg="add">
          <ac:chgData name="Sarah Gothard" userId="0e53f415fda5f162" providerId="LiveId" clId="{056E149C-78D3-440B-8535-EF8660CADFF9}" dt="2019-12-28T17:30:02.980" v="15" actId="26606"/>
          <ac:spMkLst>
            <pc:docMk/>
            <pc:sldMk cId="2987161411" sldId="260"/>
            <ac:spMk id="16" creationId="{32BC26D8-82FB-445E-AA49-62A77D7C1EE0}"/>
          </ac:spMkLst>
        </pc:spChg>
        <pc:spChg chg="add">
          <ac:chgData name="Sarah Gothard" userId="0e53f415fda5f162" providerId="LiveId" clId="{056E149C-78D3-440B-8535-EF8660CADFF9}" dt="2019-12-28T17:30:02.980" v="15" actId="26606"/>
          <ac:spMkLst>
            <pc:docMk/>
            <pc:sldMk cId="2987161411" sldId="260"/>
            <ac:spMk id="18" creationId="{CB44330D-EA18-4254-AA95-EB49948539B8}"/>
          </ac:spMkLst>
        </pc:spChg>
        <pc:picChg chg="del">
          <ac:chgData name="Sarah Gothard" userId="0e53f415fda5f162" providerId="LiveId" clId="{056E149C-78D3-440B-8535-EF8660CADFF9}" dt="2019-12-28T17:27:37.131" v="3" actId="478"/>
          <ac:picMkLst>
            <pc:docMk/>
            <pc:sldMk cId="2987161411" sldId="260"/>
            <ac:picMk id="2" creationId="{18BCBB4A-6CB1-428A-8E9F-871D348D9B0B}"/>
          </ac:picMkLst>
        </pc:picChg>
        <pc:picChg chg="add mod">
          <ac:chgData name="Sarah Gothard" userId="0e53f415fda5f162" providerId="LiveId" clId="{056E149C-78D3-440B-8535-EF8660CADFF9}" dt="2019-12-28T17:30:02.980" v="15" actId="26606"/>
          <ac:picMkLst>
            <pc:docMk/>
            <pc:sldMk cId="2987161411" sldId="260"/>
            <ac:picMk id="3" creationId="{4628950E-1194-4092-9881-8441337911B5}"/>
          </ac:picMkLst>
        </pc:picChg>
      </pc:sldChg>
      <pc:sldChg chg="delSp del">
        <pc:chgData name="Sarah Gothard" userId="0e53f415fda5f162" providerId="LiveId" clId="{056E149C-78D3-440B-8535-EF8660CADFF9}" dt="2019-12-28T17:30:09.294" v="16" actId="2696"/>
        <pc:sldMkLst>
          <pc:docMk/>
          <pc:sldMk cId="3992865190" sldId="261"/>
        </pc:sldMkLst>
        <pc:picChg chg="del">
          <ac:chgData name="Sarah Gothard" userId="0e53f415fda5f162" providerId="LiveId" clId="{056E149C-78D3-440B-8535-EF8660CADFF9}" dt="2019-12-28T17:27:38.959" v="4" actId="478"/>
          <ac:picMkLst>
            <pc:docMk/>
            <pc:sldMk cId="3992865190" sldId="261"/>
            <ac:picMk id="2" creationId="{ABE3C504-33FF-47B7-A690-844650A3F67C}"/>
          </ac:picMkLst>
        </pc:picChg>
      </pc:sldChg>
      <pc:sldChg chg="del">
        <pc:chgData name="Sarah Gothard" userId="0e53f415fda5f162" providerId="LiveId" clId="{056E149C-78D3-440B-8535-EF8660CADFF9}" dt="2019-12-28T17:27:41.291" v="5" actId="2696"/>
        <pc:sldMkLst>
          <pc:docMk/>
          <pc:sldMk cId="1839396893" sldId="262"/>
        </pc:sldMkLst>
      </pc:sldChg>
      <pc:sldChg chg="del">
        <pc:chgData name="Sarah Gothard" userId="0e53f415fda5f162" providerId="LiveId" clId="{056E149C-78D3-440B-8535-EF8660CADFF9}" dt="2019-12-28T17:27:41.299" v="6" actId="2696"/>
        <pc:sldMkLst>
          <pc:docMk/>
          <pc:sldMk cId="949804324" sldId="263"/>
        </pc:sldMkLst>
      </pc:sldChg>
      <pc:sldChg chg="del">
        <pc:chgData name="Sarah Gothard" userId="0e53f415fda5f162" providerId="LiveId" clId="{056E149C-78D3-440B-8535-EF8660CADFF9}" dt="2019-12-28T17:27:41.307" v="7" actId="2696"/>
        <pc:sldMkLst>
          <pc:docMk/>
          <pc:sldMk cId="1129197523" sldId="264"/>
        </pc:sldMkLst>
      </pc:sldChg>
      <pc:sldChg chg="del">
        <pc:chgData name="Sarah Gothard" userId="0e53f415fda5f162" providerId="LiveId" clId="{056E149C-78D3-440B-8535-EF8660CADFF9}" dt="2019-12-28T17:27:41.315" v="8" actId="2696"/>
        <pc:sldMkLst>
          <pc:docMk/>
          <pc:sldMk cId="3535929751" sldId="265"/>
        </pc:sldMkLst>
      </pc:sldChg>
      <pc:sldChg chg="del">
        <pc:chgData name="Sarah Gothard" userId="0e53f415fda5f162" providerId="LiveId" clId="{056E149C-78D3-440B-8535-EF8660CADFF9}" dt="2019-12-28T17:27:41.322" v="9" actId="2696"/>
        <pc:sldMkLst>
          <pc:docMk/>
          <pc:sldMk cId="2951855291" sldId="26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CBB3D1-0E5E-48F2-962D-4DD461E1F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89C05D-5443-4A7B-BB86-B71E5CB2F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28950E-1194-4092-9881-844133791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25084"/>
            <a:ext cx="10905066" cy="34078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8716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2019-12-28T17:30:02Z</dcterms:created>
  <dcterms:modified xsi:type="dcterms:W3CDTF">2019-12-28T17:30:18Z</dcterms:modified>
</cp:coreProperties>
</file>