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5"/>
  </p:notesMasterIdLst>
  <p:handoutMasterIdLst>
    <p:handoutMasterId r:id="rId6"/>
  </p:handoutMasterIdLst>
  <p:sldIdLst>
    <p:sldId id="273" r:id="rId2"/>
    <p:sldId id="259" r:id="rId3"/>
    <p:sldId id="274"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8FB848-2EF2-4223-BBA0-0C6991AE81A1}" v="7" dt="2020-05-10T18:42:47.715"/>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91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79692D04-CC96-4196-903A-3DAABF089B3E}"/>
    <pc:docChg chg="custSel addSld delSld modSld">
      <pc:chgData name="Sarah Gothard" userId="0e53f415fda5f162" providerId="LiveId" clId="{79692D04-CC96-4196-903A-3DAABF089B3E}" dt="2020-05-10T18:42:59.297" v="18" actId="2696"/>
      <pc:docMkLst>
        <pc:docMk/>
      </pc:docMkLst>
      <pc:sldChg chg="addSp modSp">
        <pc:chgData name="Sarah Gothard" userId="0e53f415fda5f162" providerId="LiveId" clId="{79692D04-CC96-4196-903A-3DAABF089B3E}" dt="2020-05-10T18:42:23.252" v="12" actId="1076"/>
        <pc:sldMkLst>
          <pc:docMk/>
          <pc:sldMk cId="406854814" sldId="259"/>
        </pc:sldMkLst>
        <pc:picChg chg="add mod">
          <ac:chgData name="Sarah Gothard" userId="0e53f415fda5f162" providerId="LiveId" clId="{79692D04-CC96-4196-903A-3DAABF089B3E}" dt="2020-05-10T18:42:23.252" v="12" actId="1076"/>
          <ac:picMkLst>
            <pc:docMk/>
            <pc:sldMk cId="406854814" sldId="259"/>
            <ac:picMk id="2" creationId="{26948E9D-610B-49A7-9735-1C7BB7B323F9}"/>
          </ac:picMkLst>
        </pc:picChg>
      </pc:sldChg>
      <pc:sldChg chg="addSp delSp modSp">
        <pc:chgData name="Sarah Gothard" userId="0e53f415fda5f162" providerId="LiveId" clId="{79692D04-CC96-4196-903A-3DAABF089B3E}" dt="2020-05-10T18:41:34.854" v="3" actId="1076"/>
        <pc:sldMkLst>
          <pc:docMk/>
          <pc:sldMk cId="4222139619" sldId="273"/>
        </pc:sldMkLst>
        <pc:spChg chg="del">
          <ac:chgData name="Sarah Gothard" userId="0e53f415fda5f162" providerId="LiveId" clId="{79692D04-CC96-4196-903A-3DAABF089B3E}" dt="2020-05-10T18:41:29.006" v="0" actId="478"/>
          <ac:spMkLst>
            <pc:docMk/>
            <pc:sldMk cId="4222139619" sldId="273"/>
            <ac:spMk id="2" creationId="{58F45D0E-3F33-4969-B4DC-BDC2C45B27CA}"/>
          </ac:spMkLst>
        </pc:spChg>
        <pc:picChg chg="add mod">
          <ac:chgData name="Sarah Gothard" userId="0e53f415fda5f162" providerId="LiveId" clId="{79692D04-CC96-4196-903A-3DAABF089B3E}" dt="2020-05-10T18:41:34.854" v="3" actId="1076"/>
          <ac:picMkLst>
            <pc:docMk/>
            <pc:sldMk cId="4222139619" sldId="273"/>
            <ac:picMk id="3" creationId="{4C44D297-C97E-4609-8F75-CCFA23F4AB85}"/>
          </ac:picMkLst>
        </pc:picChg>
      </pc:sldChg>
      <pc:sldChg chg="addSp modSp add">
        <pc:chgData name="Sarah Gothard" userId="0e53f415fda5f162" providerId="LiveId" clId="{79692D04-CC96-4196-903A-3DAABF089B3E}" dt="2020-05-10T18:42:54.859" v="15" actId="1076"/>
        <pc:sldMkLst>
          <pc:docMk/>
          <pc:sldMk cId="2220342641" sldId="274"/>
        </pc:sldMkLst>
        <pc:picChg chg="add mod">
          <ac:chgData name="Sarah Gothard" userId="0e53f415fda5f162" providerId="LiveId" clId="{79692D04-CC96-4196-903A-3DAABF089B3E}" dt="2020-05-10T18:42:54.859" v="15" actId="1076"/>
          <ac:picMkLst>
            <pc:docMk/>
            <pc:sldMk cId="2220342641" sldId="274"/>
            <ac:picMk id="2" creationId="{02B82AE0-1288-447F-A38F-953C9464649F}"/>
          </ac:picMkLst>
        </pc:picChg>
      </pc:sldChg>
      <pc:sldChg chg="add del">
        <pc:chgData name="Sarah Gothard" userId="0e53f415fda5f162" providerId="LiveId" clId="{79692D04-CC96-4196-903A-3DAABF089B3E}" dt="2020-05-10T18:42:57.355" v="16" actId="2696"/>
        <pc:sldMkLst>
          <pc:docMk/>
          <pc:sldMk cId="2270448668" sldId="275"/>
        </pc:sldMkLst>
      </pc:sldChg>
      <pc:sldChg chg="add del">
        <pc:chgData name="Sarah Gothard" userId="0e53f415fda5f162" providerId="LiveId" clId="{79692D04-CC96-4196-903A-3DAABF089B3E}" dt="2020-05-10T18:42:58.309" v="17" actId="2696"/>
        <pc:sldMkLst>
          <pc:docMk/>
          <pc:sldMk cId="286674879" sldId="276"/>
        </pc:sldMkLst>
      </pc:sldChg>
      <pc:sldChg chg="add del">
        <pc:chgData name="Sarah Gothard" userId="0e53f415fda5f162" providerId="LiveId" clId="{79692D04-CC96-4196-903A-3DAABF089B3E}" dt="2020-05-10T18:42:59.297" v="18" actId="2696"/>
        <pc:sldMkLst>
          <pc:docMk/>
          <pc:sldMk cId="363267453" sldId="2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5/10/2020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5/10/2020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5/10/2020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5/10/2020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5/10/2020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5/10/2020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5/10/2020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5/10/2020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5/10/2020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5/10/2020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5/10/2020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5/10/2020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5/10/2020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5/10/2020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71" y="505683"/>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3">
            <a:extLst>
              <a:ext uri="{FF2B5EF4-FFF2-40B4-BE49-F238E27FC236}">
                <a16:creationId xmlns:a16="http://schemas.microsoft.com/office/drawing/2014/main" id="{FE44E25F-37D4-474C-BCB5-C5332BB7A09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4C44D297-C97E-4609-8F75-CCFA23F4AB85}"/>
              </a:ext>
            </a:extLst>
          </p:cNvPr>
          <p:cNvPicPr>
            <a:picLocks noChangeAspect="1"/>
          </p:cNvPicPr>
          <p:nvPr/>
        </p:nvPicPr>
        <p:blipFill>
          <a:blip r:embed="rId3"/>
          <a:stretch>
            <a:fillRect/>
          </a:stretch>
        </p:blipFill>
        <p:spPr>
          <a:xfrm>
            <a:off x="805542" y="2726430"/>
            <a:ext cx="10580914" cy="1471023"/>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6948E9D-610B-49A7-9735-1C7BB7B323F9}"/>
              </a:ext>
            </a:extLst>
          </p:cNvPr>
          <p:cNvPicPr>
            <a:picLocks noChangeAspect="1"/>
          </p:cNvPicPr>
          <p:nvPr/>
        </p:nvPicPr>
        <p:blipFill>
          <a:blip r:embed="rId2"/>
          <a:stretch>
            <a:fillRect/>
          </a:stretch>
        </p:blipFill>
        <p:spPr>
          <a:xfrm>
            <a:off x="993168" y="512068"/>
            <a:ext cx="10205661" cy="5833864"/>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2B82AE0-1288-447F-A38F-953C9464649F}"/>
              </a:ext>
            </a:extLst>
          </p:cNvPr>
          <p:cNvPicPr>
            <a:picLocks noChangeAspect="1"/>
          </p:cNvPicPr>
          <p:nvPr/>
        </p:nvPicPr>
        <p:blipFill>
          <a:blip r:embed="rId2"/>
          <a:stretch>
            <a:fillRect/>
          </a:stretch>
        </p:blipFill>
        <p:spPr>
          <a:xfrm>
            <a:off x="653142" y="1848185"/>
            <a:ext cx="10885714" cy="3134348"/>
          </a:xfrm>
          <a:prstGeom prst="rect">
            <a:avLst/>
          </a:prstGeom>
        </p:spPr>
      </p:pic>
    </p:spTree>
    <p:extLst>
      <p:ext uri="{BB962C8B-B14F-4D97-AF65-F5344CB8AC3E}">
        <p14:creationId xmlns:p14="http://schemas.microsoft.com/office/powerpoint/2010/main" val="2220342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49</Words>
  <Application>Microsoft Office PowerPoint</Application>
  <PresentationFormat>Widescreen</PresentationFormat>
  <Paragraphs>5</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Calisto MT</vt:lpstr>
      <vt:lpstr>Wingdings 2</vt:lpstr>
      <vt:lpstr>Hymns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2020-05-10T18:43:06Z</dcterms:modified>
</cp:coreProperties>
</file>