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1" r:id="rId10"/>
    <p:sldId id="267" r:id="rId11"/>
    <p:sldId id="266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A72A2A-2830-4DCE-9ADE-3C09F926C21D}" v="32" dt="2019-09-14T20:05:40.508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71" autoAdjust="0"/>
    <p:restoredTop sz="91529" autoAdjust="0"/>
  </p:normalViewPr>
  <p:slideViewPr>
    <p:cSldViewPr snapToGrid="0" showGuides="1">
      <p:cViewPr varScale="1">
        <p:scale>
          <a:sx n="66" d="100"/>
          <a:sy n="66" d="100"/>
        </p:scale>
        <p:origin x="19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D6A72A2A-2830-4DCE-9ADE-3C09F926C21D}"/>
    <pc:docChg chg="custSel mod addSld delSld modSld modMainMaster">
      <pc:chgData name="Sarah Gothard" userId="0e53f415fda5f162" providerId="LiveId" clId="{D6A72A2A-2830-4DCE-9ADE-3C09F926C21D}" dt="2019-09-28T20:36:13.833" v="104" actId="26606"/>
      <pc:docMkLst>
        <pc:docMk/>
      </pc:docMkLst>
      <pc:sldChg chg="addSp delSp modSp mod setBg">
        <pc:chgData name="Sarah Gothard" userId="0e53f415fda5f162" providerId="LiveId" clId="{D6A72A2A-2830-4DCE-9ADE-3C09F926C21D}" dt="2019-09-28T20:35:39.474" v="92" actId="26606"/>
        <pc:sldMkLst>
          <pc:docMk/>
          <pc:sldMk cId="2211167003" sldId="257"/>
        </pc:sldMkLst>
        <pc:spChg chg="mod ord">
          <ac:chgData name="Sarah Gothard" userId="0e53f415fda5f162" providerId="LiveId" clId="{D6A72A2A-2830-4DCE-9ADE-3C09F926C21D}" dt="2019-09-28T20:35:39.474" v="92" actId="26606"/>
          <ac:spMkLst>
            <pc:docMk/>
            <pc:sldMk cId="2211167003" sldId="257"/>
            <ac:spMk id="5" creationId="{B35277B3-F2AB-47E8-A410-E4DFF7CB251C}"/>
          </ac:spMkLst>
        </pc:spChg>
        <pc:spChg chg="add">
          <ac:chgData name="Sarah Gothard" userId="0e53f415fda5f162" providerId="LiveId" clId="{D6A72A2A-2830-4DCE-9ADE-3C09F926C21D}" dt="2019-09-28T20:35:39.474" v="92" actId="26606"/>
          <ac:spMkLst>
            <pc:docMk/>
            <pc:sldMk cId="2211167003" sldId="257"/>
            <ac:spMk id="10" creationId="{32BC26D8-82FB-445E-AA49-62A77D7C1EE0}"/>
          </ac:spMkLst>
        </pc:spChg>
        <pc:spChg chg="add">
          <ac:chgData name="Sarah Gothard" userId="0e53f415fda5f162" providerId="LiveId" clId="{D6A72A2A-2830-4DCE-9ADE-3C09F926C21D}" dt="2019-09-28T20:35:39.474" v="92" actId="26606"/>
          <ac:spMkLst>
            <pc:docMk/>
            <pc:sldMk cId="2211167003" sldId="257"/>
            <ac:spMk id="12" creationId="{CB44330D-EA18-4254-AA95-EB49948539B8}"/>
          </ac:spMkLst>
        </pc:spChg>
        <pc:picChg chg="add mod">
          <ac:chgData name="Sarah Gothard" userId="0e53f415fda5f162" providerId="LiveId" clId="{D6A72A2A-2830-4DCE-9ADE-3C09F926C21D}" dt="2019-09-28T20:35:39.474" v="92" actId="26606"/>
          <ac:picMkLst>
            <pc:docMk/>
            <pc:sldMk cId="2211167003" sldId="257"/>
            <ac:picMk id="2" creationId="{5617922B-393B-425A-BDAE-7B17A00861B2}"/>
          </ac:picMkLst>
        </pc:picChg>
        <pc:picChg chg="del mod">
          <ac:chgData name="Sarah Gothard" userId="0e53f415fda5f162" providerId="LiveId" clId="{D6A72A2A-2830-4DCE-9ADE-3C09F926C21D}" dt="2019-09-14T19:46:42.550" v="1" actId="478"/>
          <ac:picMkLst>
            <pc:docMk/>
            <pc:sldMk cId="2211167003" sldId="257"/>
            <ac:picMk id="3" creationId="{B832C174-6FB1-4990-B0A7-F2CF10DD7745}"/>
          </ac:picMkLst>
        </pc:picChg>
      </pc:sldChg>
      <pc:sldChg chg="addSp delSp modSp mod setBg">
        <pc:chgData name="Sarah Gothard" userId="0e53f415fda5f162" providerId="LiveId" clId="{D6A72A2A-2830-4DCE-9ADE-3C09F926C21D}" dt="2019-09-28T20:35:44.669" v="93" actId="26606"/>
        <pc:sldMkLst>
          <pc:docMk/>
          <pc:sldMk cId="1019093583" sldId="258"/>
        </pc:sldMkLst>
        <pc:spChg chg="add del mod">
          <ac:chgData name="Sarah Gothard" userId="0e53f415fda5f162" providerId="LiveId" clId="{D6A72A2A-2830-4DCE-9ADE-3C09F926C21D}" dt="2019-09-14T19:46:57.515" v="35" actId="478"/>
          <ac:spMkLst>
            <pc:docMk/>
            <pc:sldMk cId="1019093583" sldId="258"/>
            <ac:spMk id="3" creationId="{00477448-502A-4EF1-A0A7-7320AA9AAD95}"/>
          </ac:spMkLst>
        </pc:spChg>
        <pc:spChg chg="mod ord">
          <ac:chgData name="Sarah Gothard" userId="0e53f415fda5f162" providerId="LiveId" clId="{D6A72A2A-2830-4DCE-9ADE-3C09F926C21D}" dt="2019-09-28T20:35:44.669" v="93" actId="26606"/>
          <ac:spMkLst>
            <pc:docMk/>
            <pc:sldMk cId="1019093583" sldId="258"/>
            <ac:spMk id="4" creationId="{F319982A-2505-4791-BED5-247BD8D6E4F7}"/>
          </ac:spMkLst>
        </pc:spChg>
        <pc:spChg chg="add">
          <ac:chgData name="Sarah Gothard" userId="0e53f415fda5f162" providerId="LiveId" clId="{D6A72A2A-2830-4DCE-9ADE-3C09F926C21D}" dt="2019-09-28T20:35:44.669" v="93" actId="26606"/>
          <ac:spMkLst>
            <pc:docMk/>
            <pc:sldMk cId="1019093583" sldId="258"/>
            <ac:spMk id="12" creationId="{32BC26D8-82FB-445E-AA49-62A77D7C1EE0}"/>
          </ac:spMkLst>
        </pc:spChg>
        <pc:spChg chg="add">
          <ac:chgData name="Sarah Gothard" userId="0e53f415fda5f162" providerId="LiveId" clId="{D6A72A2A-2830-4DCE-9ADE-3C09F926C21D}" dt="2019-09-28T20:35:44.669" v="93" actId="26606"/>
          <ac:spMkLst>
            <pc:docMk/>
            <pc:sldMk cId="1019093583" sldId="258"/>
            <ac:spMk id="14" creationId="{CB44330D-EA18-4254-AA95-EB49948539B8}"/>
          </ac:spMkLst>
        </pc:spChg>
        <pc:picChg chg="del mod">
          <ac:chgData name="Sarah Gothard" userId="0e53f415fda5f162" providerId="LiveId" clId="{D6A72A2A-2830-4DCE-9ADE-3C09F926C21D}" dt="2019-09-14T19:46:55.866" v="34" actId="478"/>
          <ac:picMkLst>
            <pc:docMk/>
            <pc:sldMk cId="1019093583" sldId="258"/>
            <ac:picMk id="5" creationId="{C611938E-AF32-4DFB-95E5-8A1E3DDCB69A}"/>
          </ac:picMkLst>
        </pc:picChg>
        <pc:picChg chg="add del">
          <ac:chgData name="Sarah Gothard" userId="0e53f415fda5f162" providerId="LiveId" clId="{D6A72A2A-2830-4DCE-9ADE-3C09F926C21D}" dt="2019-09-14T19:51:44.926" v="65" actId="478"/>
          <ac:picMkLst>
            <pc:docMk/>
            <pc:sldMk cId="1019093583" sldId="258"/>
            <ac:picMk id="6" creationId="{FB247890-BEAC-4F1E-B618-7222446BC576}"/>
          </ac:picMkLst>
        </pc:picChg>
        <pc:picChg chg="add mod">
          <ac:chgData name="Sarah Gothard" userId="0e53f415fda5f162" providerId="LiveId" clId="{D6A72A2A-2830-4DCE-9ADE-3C09F926C21D}" dt="2019-09-28T20:35:44.669" v="93" actId="26606"/>
          <ac:picMkLst>
            <pc:docMk/>
            <pc:sldMk cId="1019093583" sldId="258"/>
            <ac:picMk id="7" creationId="{6F52549F-938C-4225-A76A-22658C3FA6D0}"/>
          </ac:picMkLst>
        </pc:picChg>
      </pc:sldChg>
      <pc:sldChg chg="addSp delSp modSp add mod setBg">
        <pc:chgData name="Sarah Gothard" userId="0e53f415fda5f162" providerId="LiveId" clId="{D6A72A2A-2830-4DCE-9ADE-3C09F926C21D}" dt="2019-09-28T20:35:47.241" v="94" actId="26606"/>
        <pc:sldMkLst>
          <pc:docMk/>
          <pc:sldMk cId="3391159930" sldId="259"/>
        </pc:sldMkLst>
        <pc:spChg chg="mod ord">
          <ac:chgData name="Sarah Gothard" userId="0e53f415fda5f162" providerId="LiveId" clId="{D6A72A2A-2830-4DCE-9ADE-3C09F926C21D}" dt="2019-09-28T20:35:47.241" v="94" actId="26606"/>
          <ac:spMkLst>
            <pc:docMk/>
            <pc:sldMk cId="3391159930" sldId="259"/>
            <ac:spMk id="4" creationId="{F319982A-2505-4791-BED5-247BD8D6E4F7}"/>
          </ac:spMkLst>
        </pc:spChg>
        <pc:spChg chg="add">
          <ac:chgData name="Sarah Gothard" userId="0e53f415fda5f162" providerId="LiveId" clId="{D6A72A2A-2830-4DCE-9ADE-3C09F926C21D}" dt="2019-09-28T20:35:47.241" v="94" actId="26606"/>
          <ac:spMkLst>
            <pc:docMk/>
            <pc:sldMk cId="3391159930" sldId="259"/>
            <ac:spMk id="10" creationId="{32BC26D8-82FB-445E-AA49-62A77D7C1EE0}"/>
          </ac:spMkLst>
        </pc:spChg>
        <pc:spChg chg="add">
          <ac:chgData name="Sarah Gothard" userId="0e53f415fda5f162" providerId="LiveId" clId="{D6A72A2A-2830-4DCE-9ADE-3C09F926C21D}" dt="2019-09-28T20:35:47.241" v="94" actId="26606"/>
          <ac:spMkLst>
            <pc:docMk/>
            <pc:sldMk cId="3391159930" sldId="259"/>
            <ac:spMk id="12" creationId="{CB44330D-EA18-4254-AA95-EB49948539B8}"/>
          </ac:spMkLst>
        </pc:spChg>
        <pc:picChg chg="add del">
          <ac:chgData name="Sarah Gothard" userId="0e53f415fda5f162" providerId="LiveId" clId="{D6A72A2A-2830-4DCE-9ADE-3C09F926C21D}" dt="2019-09-14T19:56:12.047" v="71" actId="478"/>
          <ac:picMkLst>
            <pc:docMk/>
            <pc:sldMk cId="3391159930" sldId="259"/>
            <ac:picMk id="2" creationId="{89D9CFAF-66CC-4952-9A8E-60BAC2E44C86}"/>
          </ac:picMkLst>
        </pc:picChg>
        <pc:picChg chg="add del">
          <ac:chgData name="Sarah Gothard" userId="0e53f415fda5f162" providerId="LiveId" clId="{D6A72A2A-2830-4DCE-9ADE-3C09F926C21D}" dt="2019-09-14T19:56:42.780" v="73" actId="478"/>
          <ac:picMkLst>
            <pc:docMk/>
            <pc:sldMk cId="3391159930" sldId="259"/>
            <ac:picMk id="3" creationId="{A58008C9-5BD4-4B67-9285-842A8D84203D}"/>
          </ac:picMkLst>
        </pc:picChg>
        <pc:picChg chg="add mod">
          <ac:chgData name="Sarah Gothard" userId="0e53f415fda5f162" providerId="LiveId" clId="{D6A72A2A-2830-4DCE-9ADE-3C09F926C21D}" dt="2019-09-28T20:35:47.241" v="94" actId="26606"/>
          <ac:picMkLst>
            <pc:docMk/>
            <pc:sldMk cId="3391159930" sldId="259"/>
            <ac:picMk id="5" creationId="{A2D5B7E0-856E-4A43-9E45-8193A08FA510}"/>
          </ac:picMkLst>
        </pc:picChg>
      </pc:sldChg>
      <pc:sldChg chg="addSp delSp modSp add mod setBg">
        <pc:chgData name="Sarah Gothard" userId="0e53f415fda5f162" providerId="LiveId" clId="{D6A72A2A-2830-4DCE-9ADE-3C09F926C21D}" dt="2019-09-28T20:35:49.557" v="95" actId="26606"/>
        <pc:sldMkLst>
          <pc:docMk/>
          <pc:sldMk cId="1841305267" sldId="260"/>
        </pc:sldMkLst>
        <pc:spChg chg="mod ord">
          <ac:chgData name="Sarah Gothard" userId="0e53f415fda5f162" providerId="LiveId" clId="{D6A72A2A-2830-4DCE-9ADE-3C09F926C21D}" dt="2019-09-28T20:35:49.557" v="95" actId="26606"/>
          <ac:spMkLst>
            <pc:docMk/>
            <pc:sldMk cId="1841305267" sldId="260"/>
            <ac:spMk id="4" creationId="{F319982A-2505-4791-BED5-247BD8D6E4F7}"/>
          </ac:spMkLst>
        </pc:spChg>
        <pc:spChg chg="add">
          <ac:chgData name="Sarah Gothard" userId="0e53f415fda5f162" providerId="LiveId" clId="{D6A72A2A-2830-4DCE-9ADE-3C09F926C21D}" dt="2019-09-28T20:35:49.557" v="95" actId="26606"/>
          <ac:spMkLst>
            <pc:docMk/>
            <pc:sldMk cId="1841305267" sldId="260"/>
            <ac:spMk id="10" creationId="{32BC26D8-82FB-445E-AA49-62A77D7C1EE0}"/>
          </ac:spMkLst>
        </pc:spChg>
        <pc:spChg chg="add">
          <ac:chgData name="Sarah Gothard" userId="0e53f415fda5f162" providerId="LiveId" clId="{D6A72A2A-2830-4DCE-9ADE-3C09F926C21D}" dt="2019-09-28T20:35:49.557" v="95" actId="26606"/>
          <ac:spMkLst>
            <pc:docMk/>
            <pc:sldMk cId="1841305267" sldId="260"/>
            <ac:spMk id="12" creationId="{CB44330D-EA18-4254-AA95-EB49948539B8}"/>
          </ac:spMkLst>
        </pc:spChg>
        <pc:picChg chg="add del">
          <ac:chgData name="Sarah Gothard" userId="0e53f415fda5f162" providerId="LiveId" clId="{D6A72A2A-2830-4DCE-9ADE-3C09F926C21D}" dt="2019-09-14T20:02:36.971" v="83" actId="478"/>
          <ac:picMkLst>
            <pc:docMk/>
            <pc:sldMk cId="1841305267" sldId="260"/>
            <ac:picMk id="2" creationId="{B26CE899-B54B-4C8F-8692-F53ADE088FB0}"/>
          </ac:picMkLst>
        </pc:picChg>
        <pc:picChg chg="add del">
          <ac:chgData name="Sarah Gothard" userId="0e53f415fda5f162" providerId="LiveId" clId="{D6A72A2A-2830-4DCE-9ADE-3C09F926C21D}" dt="2019-09-14T20:03:14.100" v="85" actId="478"/>
          <ac:picMkLst>
            <pc:docMk/>
            <pc:sldMk cId="1841305267" sldId="260"/>
            <ac:picMk id="3" creationId="{40AA639A-6353-4BD6-9ED9-298C45B4034A}"/>
          </ac:picMkLst>
        </pc:picChg>
        <pc:picChg chg="add mod">
          <ac:chgData name="Sarah Gothard" userId="0e53f415fda5f162" providerId="LiveId" clId="{D6A72A2A-2830-4DCE-9ADE-3C09F926C21D}" dt="2019-09-28T20:35:49.557" v="95" actId="26606"/>
          <ac:picMkLst>
            <pc:docMk/>
            <pc:sldMk cId="1841305267" sldId="260"/>
            <ac:picMk id="5" creationId="{FDA1DD92-81D5-4620-AD52-E9BE2E45C7A5}"/>
          </ac:picMkLst>
        </pc:picChg>
      </pc:sldChg>
      <pc:sldChg chg="addSp delSp modSp add mod setBg">
        <pc:chgData name="Sarah Gothard" userId="0e53f415fda5f162" providerId="LiveId" clId="{D6A72A2A-2830-4DCE-9ADE-3C09F926C21D}" dt="2019-09-28T20:36:02.484" v="100" actId="26606"/>
        <pc:sldMkLst>
          <pc:docMk/>
          <pc:sldMk cId="2030084549" sldId="261"/>
        </pc:sldMkLst>
        <pc:spChg chg="mod ord">
          <ac:chgData name="Sarah Gothard" userId="0e53f415fda5f162" providerId="LiveId" clId="{D6A72A2A-2830-4DCE-9ADE-3C09F926C21D}" dt="2019-09-28T20:36:02.484" v="100" actId="26606"/>
          <ac:spMkLst>
            <pc:docMk/>
            <pc:sldMk cId="2030084549" sldId="261"/>
            <ac:spMk id="4" creationId="{F319982A-2505-4791-BED5-247BD8D6E4F7}"/>
          </ac:spMkLst>
        </pc:spChg>
        <pc:spChg chg="add">
          <ac:chgData name="Sarah Gothard" userId="0e53f415fda5f162" providerId="LiveId" clId="{D6A72A2A-2830-4DCE-9ADE-3C09F926C21D}" dt="2019-09-28T20:36:02.484" v="100" actId="26606"/>
          <ac:spMkLst>
            <pc:docMk/>
            <pc:sldMk cId="2030084549" sldId="261"/>
            <ac:spMk id="9" creationId="{32BC26D8-82FB-445E-AA49-62A77D7C1EE0}"/>
          </ac:spMkLst>
        </pc:spChg>
        <pc:spChg chg="add">
          <ac:chgData name="Sarah Gothard" userId="0e53f415fda5f162" providerId="LiveId" clId="{D6A72A2A-2830-4DCE-9ADE-3C09F926C21D}" dt="2019-09-28T20:36:02.484" v="100" actId="26606"/>
          <ac:spMkLst>
            <pc:docMk/>
            <pc:sldMk cId="2030084549" sldId="261"/>
            <ac:spMk id="11" creationId="{CB44330D-EA18-4254-AA95-EB49948539B8}"/>
          </ac:spMkLst>
        </pc:spChg>
        <pc:picChg chg="add mod">
          <ac:chgData name="Sarah Gothard" userId="0e53f415fda5f162" providerId="LiveId" clId="{D6A72A2A-2830-4DCE-9ADE-3C09F926C21D}" dt="2019-09-28T20:36:02.484" v="100" actId="26606"/>
          <ac:picMkLst>
            <pc:docMk/>
            <pc:sldMk cId="2030084549" sldId="261"/>
            <ac:picMk id="2" creationId="{D0E9C797-CC43-4DF4-90FE-1781BAFF53BF}"/>
          </ac:picMkLst>
        </pc:picChg>
        <pc:picChg chg="add del">
          <ac:chgData name="Sarah Gothard" userId="0e53f415fda5f162" providerId="LiveId" clId="{D6A72A2A-2830-4DCE-9ADE-3C09F926C21D}" dt="2019-09-14T20:04:51.262" v="89"/>
          <ac:picMkLst>
            <pc:docMk/>
            <pc:sldMk cId="2030084549" sldId="261"/>
            <ac:picMk id="3" creationId="{A1B21658-86C0-4ECD-B6EE-E3E1E3FB28BD}"/>
          </ac:picMkLst>
        </pc:picChg>
      </pc:sldChg>
      <pc:sldChg chg="addSp modSp add mod setBg">
        <pc:chgData name="Sarah Gothard" userId="0e53f415fda5f162" providerId="LiveId" clId="{D6A72A2A-2830-4DCE-9ADE-3C09F926C21D}" dt="2019-09-28T20:35:51.891" v="96" actId="26606"/>
        <pc:sldMkLst>
          <pc:docMk/>
          <pc:sldMk cId="3680133357" sldId="262"/>
        </pc:sldMkLst>
        <pc:spChg chg="mod ord">
          <ac:chgData name="Sarah Gothard" userId="0e53f415fda5f162" providerId="LiveId" clId="{D6A72A2A-2830-4DCE-9ADE-3C09F926C21D}" dt="2019-09-28T20:35:51.891" v="96" actId="26606"/>
          <ac:spMkLst>
            <pc:docMk/>
            <pc:sldMk cId="3680133357" sldId="262"/>
            <ac:spMk id="4" creationId="{F319982A-2505-4791-BED5-247BD8D6E4F7}"/>
          </ac:spMkLst>
        </pc:spChg>
        <pc:spChg chg="add">
          <ac:chgData name="Sarah Gothard" userId="0e53f415fda5f162" providerId="LiveId" clId="{D6A72A2A-2830-4DCE-9ADE-3C09F926C21D}" dt="2019-09-28T20:35:51.891" v="96" actId="26606"/>
          <ac:spMkLst>
            <pc:docMk/>
            <pc:sldMk cId="3680133357" sldId="262"/>
            <ac:spMk id="9" creationId="{32BC26D8-82FB-445E-AA49-62A77D7C1EE0}"/>
          </ac:spMkLst>
        </pc:spChg>
        <pc:spChg chg="add">
          <ac:chgData name="Sarah Gothard" userId="0e53f415fda5f162" providerId="LiveId" clId="{D6A72A2A-2830-4DCE-9ADE-3C09F926C21D}" dt="2019-09-28T20:35:51.891" v="96" actId="26606"/>
          <ac:spMkLst>
            <pc:docMk/>
            <pc:sldMk cId="3680133357" sldId="262"/>
            <ac:spMk id="11" creationId="{CB44330D-EA18-4254-AA95-EB49948539B8}"/>
          </ac:spMkLst>
        </pc:spChg>
        <pc:picChg chg="add mod">
          <ac:chgData name="Sarah Gothard" userId="0e53f415fda5f162" providerId="LiveId" clId="{D6A72A2A-2830-4DCE-9ADE-3C09F926C21D}" dt="2019-09-28T20:35:51.891" v="96" actId="26606"/>
          <ac:picMkLst>
            <pc:docMk/>
            <pc:sldMk cId="3680133357" sldId="262"/>
            <ac:picMk id="2" creationId="{5DFAFCF9-E5A5-4FF9-80E0-C9FA67AA34D5}"/>
          </ac:picMkLst>
        </pc:picChg>
      </pc:sldChg>
      <pc:sldChg chg="addSp modSp add mod setBg">
        <pc:chgData name="Sarah Gothard" userId="0e53f415fda5f162" providerId="LiveId" clId="{D6A72A2A-2830-4DCE-9ADE-3C09F926C21D}" dt="2019-09-28T20:35:54.178" v="97" actId="26606"/>
        <pc:sldMkLst>
          <pc:docMk/>
          <pc:sldMk cId="2161881090" sldId="263"/>
        </pc:sldMkLst>
        <pc:spChg chg="mod ord">
          <ac:chgData name="Sarah Gothard" userId="0e53f415fda5f162" providerId="LiveId" clId="{D6A72A2A-2830-4DCE-9ADE-3C09F926C21D}" dt="2019-09-28T20:35:54.178" v="97" actId="26606"/>
          <ac:spMkLst>
            <pc:docMk/>
            <pc:sldMk cId="2161881090" sldId="263"/>
            <ac:spMk id="4" creationId="{F319982A-2505-4791-BED5-247BD8D6E4F7}"/>
          </ac:spMkLst>
        </pc:spChg>
        <pc:spChg chg="add">
          <ac:chgData name="Sarah Gothard" userId="0e53f415fda5f162" providerId="LiveId" clId="{D6A72A2A-2830-4DCE-9ADE-3C09F926C21D}" dt="2019-09-28T20:35:54.178" v="97" actId="26606"/>
          <ac:spMkLst>
            <pc:docMk/>
            <pc:sldMk cId="2161881090" sldId="263"/>
            <ac:spMk id="9" creationId="{32BC26D8-82FB-445E-AA49-62A77D7C1EE0}"/>
          </ac:spMkLst>
        </pc:spChg>
        <pc:spChg chg="add">
          <ac:chgData name="Sarah Gothard" userId="0e53f415fda5f162" providerId="LiveId" clId="{D6A72A2A-2830-4DCE-9ADE-3C09F926C21D}" dt="2019-09-28T20:35:54.178" v="97" actId="26606"/>
          <ac:spMkLst>
            <pc:docMk/>
            <pc:sldMk cId="2161881090" sldId="263"/>
            <ac:spMk id="11" creationId="{CB44330D-EA18-4254-AA95-EB49948539B8}"/>
          </ac:spMkLst>
        </pc:spChg>
        <pc:picChg chg="add mod">
          <ac:chgData name="Sarah Gothard" userId="0e53f415fda5f162" providerId="LiveId" clId="{D6A72A2A-2830-4DCE-9ADE-3C09F926C21D}" dt="2019-09-28T20:35:54.178" v="97" actId="26606"/>
          <ac:picMkLst>
            <pc:docMk/>
            <pc:sldMk cId="2161881090" sldId="263"/>
            <ac:picMk id="2" creationId="{6B1FB919-4042-433C-B348-A887C425728F}"/>
          </ac:picMkLst>
        </pc:picChg>
      </pc:sldChg>
      <pc:sldChg chg="addSp modSp add mod setBg">
        <pc:chgData name="Sarah Gothard" userId="0e53f415fda5f162" providerId="LiveId" clId="{D6A72A2A-2830-4DCE-9ADE-3C09F926C21D}" dt="2019-09-28T20:35:56.677" v="98" actId="26606"/>
        <pc:sldMkLst>
          <pc:docMk/>
          <pc:sldMk cId="531687616" sldId="264"/>
        </pc:sldMkLst>
        <pc:spChg chg="mod ord">
          <ac:chgData name="Sarah Gothard" userId="0e53f415fda5f162" providerId="LiveId" clId="{D6A72A2A-2830-4DCE-9ADE-3C09F926C21D}" dt="2019-09-28T20:35:56.677" v="98" actId="26606"/>
          <ac:spMkLst>
            <pc:docMk/>
            <pc:sldMk cId="531687616" sldId="264"/>
            <ac:spMk id="4" creationId="{F319982A-2505-4791-BED5-247BD8D6E4F7}"/>
          </ac:spMkLst>
        </pc:spChg>
        <pc:spChg chg="add">
          <ac:chgData name="Sarah Gothard" userId="0e53f415fda5f162" providerId="LiveId" clId="{D6A72A2A-2830-4DCE-9ADE-3C09F926C21D}" dt="2019-09-28T20:35:56.677" v="98" actId="26606"/>
          <ac:spMkLst>
            <pc:docMk/>
            <pc:sldMk cId="531687616" sldId="264"/>
            <ac:spMk id="9" creationId="{32BC26D8-82FB-445E-AA49-62A77D7C1EE0}"/>
          </ac:spMkLst>
        </pc:spChg>
        <pc:spChg chg="add">
          <ac:chgData name="Sarah Gothard" userId="0e53f415fda5f162" providerId="LiveId" clId="{D6A72A2A-2830-4DCE-9ADE-3C09F926C21D}" dt="2019-09-28T20:35:56.677" v="98" actId="26606"/>
          <ac:spMkLst>
            <pc:docMk/>
            <pc:sldMk cId="531687616" sldId="264"/>
            <ac:spMk id="11" creationId="{CB44330D-EA18-4254-AA95-EB49948539B8}"/>
          </ac:spMkLst>
        </pc:spChg>
        <pc:picChg chg="add mod">
          <ac:chgData name="Sarah Gothard" userId="0e53f415fda5f162" providerId="LiveId" clId="{D6A72A2A-2830-4DCE-9ADE-3C09F926C21D}" dt="2019-09-28T20:35:56.677" v="98" actId="26606"/>
          <ac:picMkLst>
            <pc:docMk/>
            <pc:sldMk cId="531687616" sldId="264"/>
            <ac:picMk id="2" creationId="{E86187CC-C1D7-467B-ABD1-13C3B0DAC110}"/>
          </ac:picMkLst>
        </pc:picChg>
      </pc:sldChg>
      <pc:sldChg chg="addSp modSp add mod setBg">
        <pc:chgData name="Sarah Gothard" userId="0e53f415fda5f162" providerId="LiveId" clId="{D6A72A2A-2830-4DCE-9ADE-3C09F926C21D}" dt="2019-09-28T20:35:59.088" v="99" actId="26606"/>
        <pc:sldMkLst>
          <pc:docMk/>
          <pc:sldMk cId="1926341117" sldId="265"/>
        </pc:sldMkLst>
        <pc:spChg chg="mod ord">
          <ac:chgData name="Sarah Gothard" userId="0e53f415fda5f162" providerId="LiveId" clId="{D6A72A2A-2830-4DCE-9ADE-3C09F926C21D}" dt="2019-09-28T20:35:59.088" v="99" actId="26606"/>
          <ac:spMkLst>
            <pc:docMk/>
            <pc:sldMk cId="1926341117" sldId="265"/>
            <ac:spMk id="4" creationId="{F319982A-2505-4791-BED5-247BD8D6E4F7}"/>
          </ac:spMkLst>
        </pc:spChg>
        <pc:spChg chg="add">
          <ac:chgData name="Sarah Gothard" userId="0e53f415fda5f162" providerId="LiveId" clId="{D6A72A2A-2830-4DCE-9ADE-3C09F926C21D}" dt="2019-09-28T20:35:59.088" v="99" actId="26606"/>
          <ac:spMkLst>
            <pc:docMk/>
            <pc:sldMk cId="1926341117" sldId="265"/>
            <ac:spMk id="9" creationId="{32BC26D8-82FB-445E-AA49-62A77D7C1EE0}"/>
          </ac:spMkLst>
        </pc:spChg>
        <pc:spChg chg="add">
          <ac:chgData name="Sarah Gothard" userId="0e53f415fda5f162" providerId="LiveId" clId="{D6A72A2A-2830-4DCE-9ADE-3C09F926C21D}" dt="2019-09-28T20:35:59.088" v="99" actId="26606"/>
          <ac:spMkLst>
            <pc:docMk/>
            <pc:sldMk cId="1926341117" sldId="265"/>
            <ac:spMk id="11" creationId="{CB44330D-EA18-4254-AA95-EB49948539B8}"/>
          </ac:spMkLst>
        </pc:spChg>
        <pc:picChg chg="add mod">
          <ac:chgData name="Sarah Gothard" userId="0e53f415fda5f162" providerId="LiveId" clId="{D6A72A2A-2830-4DCE-9ADE-3C09F926C21D}" dt="2019-09-28T20:35:59.088" v="99" actId="26606"/>
          <ac:picMkLst>
            <pc:docMk/>
            <pc:sldMk cId="1926341117" sldId="265"/>
            <ac:picMk id="2" creationId="{F47F7E9A-2D41-4D57-BAC4-66DE68125DFC}"/>
          </ac:picMkLst>
        </pc:picChg>
      </pc:sldChg>
      <pc:sldChg chg="addSp modSp add mod setBg">
        <pc:chgData name="Sarah Gothard" userId="0e53f415fda5f162" providerId="LiveId" clId="{D6A72A2A-2830-4DCE-9ADE-3C09F926C21D}" dt="2019-09-28T20:36:08.633" v="102" actId="26606"/>
        <pc:sldMkLst>
          <pc:docMk/>
          <pc:sldMk cId="92653481" sldId="266"/>
        </pc:sldMkLst>
        <pc:spChg chg="mod ord">
          <ac:chgData name="Sarah Gothard" userId="0e53f415fda5f162" providerId="LiveId" clId="{D6A72A2A-2830-4DCE-9ADE-3C09F926C21D}" dt="2019-09-28T20:36:08.633" v="102" actId="26606"/>
          <ac:spMkLst>
            <pc:docMk/>
            <pc:sldMk cId="92653481" sldId="266"/>
            <ac:spMk id="4" creationId="{F319982A-2505-4791-BED5-247BD8D6E4F7}"/>
          </ac:spMkLst>
        </pc:spChg>
        <pc:spChg chg="add">
          <ac:chgData name="Sarah Gothard" userId="0e53f415fda5f162" providerId="LiveId" clId="{D6A72A2A-2830-4DCE-9ADE-3C09F926C21D}" dt="2019-09-28T20:36:08.633" v="102" actId="26606"/>
          <ac:spMkLst>
            <pc:docMk/>
            <pc:sldMk cId="92653481" sldId="266"/>
            <ac:spMk id="9" creationId="{32BC26D8-82FB-445E-AA49-62A77D7C1EE0}"/>
          </ac:spMkLst>
        </pc:spChg>
        <pc:spChg chg="add">
          <ac:chgData name="Sarah Gothard" userId="0e53f415fda5f162" providerId="LiveId" clId="{D6A72A2A-2830-4DCE-9ADE-3C09F926C21D}" dt="2019-09-28T20:36:08.633" v="102" actId="26606"/>
          <ac:spMkLst>
            <pc:docMk/>
            <pc:sldMk cId="92653481" sldId="266"/>
            <ac:spMk id="11" creationId="{CB44330D-EA18-4254-AA95-EB49948539B8}"/>
          </ac:spMkLst>
        </pc:spChg>
        <pc:picChg chg="add mod">
          <ac:chgData name="Sarah Gothard" userId="0e53f415fda5f162" providerId="LiveId" clId="{D6A72A2A-2830-4DCE-9ADE-3C09F926C21D}" dt="2019-09-28T20:36:08.633" v="102" actId="26606"/>
          <ac:picMkLst>
            <pc:docMk/>
            <pc:sldMk cId="92653481" sldId="266"/>
            <ac:picMk id="2" creationId="{81BFF975-38D7-4163-B29D-357E40DC71F5}"/>
          </ac:picMkLst>
        </pc:picChg>
      </pc:sldChg>
      <pc:sldChg chg="addSp modSp add mod setBg">
        <pc:chgData name="Sarah Gothard" userId="0e53f415fda5f162" providerId="LiveId" clId="{D6A72A2A-2830-4DCE-9ADE-3C09F926C21D}" dt="2019-09-28T20:36:05.633" v="101" actId="26606"/>
        <pc:sldMkLst>
          <pc:docMk/>
          <pc:sldMk cId="405868844" sldId="267"/>
        </pc:sldMkLst>
        <pc:spChg chg="mod ord">
          <ac:chgData name="Sarah Gothard" userId="0e53f415fda5f162" providerId="LiveId" clId="{D6A72A2A-2830-4DCE-9ADE-3C09F926C21D}" dt="2019-09-28T20:36:05.633" v="101" actId="26606"/>
          <ac:spMkLst>
            <pc:docMk/>
            <pc:sldMk cId="405868844" sldId="267"/>
            <ac:spMk id="4" creationId="{F319982A-2505-4791-BED5-247BD8D6E4F7}"/>
          </ac:spMkLst>
        </pc:spChg>
        <pc:spChg chg="add">
          <ac:chgData name="Sarah Gothard" userId="0e53f415fda5f162" providerId="LiveId" clId="{D6A72A2A-2830-4DCE-9ADE-3C09F926C21D}" dt="2019-09-28T20:36:05.633" v="101" actId="26606"/>
          <ac:spMkLst>
            <pc:docMk/>
            <pc:sldMk cId="405868844" sldId="267"/>
            <ac:spMk id="9" creationId="{32BC26D8-82FB-445E-AA49-62A77D7C1EE0}"/>
          </ac:spMkLst>
        </pc:spChg>
        <pc:spChg chg="add">
          <ac:chgData name="Sarah Gothard" userId="0e53f415fda5f162" providerId="LiveId" clId="{D6A72A2A-2830-4DCE-9ADE-3C09F926C21D}" dt="2019-09-28T20:36:05.633" v="101" actId="26606"/>
          <ac:spMkLst>
            <pc:docMk/>
            <pc:sldMk cId="405868844" sldId="267"/>
            <ac:spMk id="11" creationId="{CB44330D-EA18-4254-AA95-EB49948539B8}"/>
          </ac:spMkLst>
        </pc:spChg>
        <pc:picChg chg="add mod">
          <ac:chgData name="Sarah Gothard" userId="0e53f415fda5f162" providerId="LiveId" clId="{D6A72A2A-2830-4DCE-9ADE-3C09F926C21D}" dt="2019-09-28T20:36:05.633" v="101" actId="26606"/>
          <ac:picMkLst>
            <pc:docMk/>
            <pc:sldMk cId="405868844" sldId="267"/>
            <ac:picMk id="2" creationId="{47D83C74-C1C7-4118-9157-C078A8DD146C}"/>
          </ac:picMkLst>
        </pc:picChg>
      </pc:sldChg>
      <pc:sldChg chg="addSp modSp add mod setBg">
        <pc:chgData name="Sarah Gothard" userId="0e53f415fda5f162" providerId="LiveId" clId="{D6A72A2A-2830-4DCE-9ADE-3C09F926C21D}" dt="2019-09-28T20:36:11.215" v="103" actId="26606"/>
        <pc:sldMkLst>
          <pc:docMk/>
          <pc:sldMk cId="2355031271" sldId="268"/>
        </pc:sldMkLst>
        <pc:spChg chg="mod ord">
          <ac:chgData name="Sarah Gothard" userId="0e53f415fda5f162" providerId="LiveId" clId="{D6A72A2A-2830-4DCE-9ADE-3C09F926C21D}" dt="2019-09-28T20:36:11.215" v="103" actId="26606"/>
          <ac:spMkLst>
            <pc:docMk/>
            <pc:sldMk cId="2355031271" sldId="268"/>
            <ac:spMk id="4" creationId="{F319982A-2505-4791-BED5-247BD8D6E4F7}"/>
          </ac:spMkLst>
        </pc:spChg>
        <pc:spChg chg="add">
          <ac:chgData name="Sarah Gothard" userId="0e53f415fda5f162" providerId="LiveId" clId="{D6A72A2A-2830-4DCE-9ADE-3C09F926C21D}" dt="2019-09-28T20:36:11.215" v="103" actId="26606"/>
          <ac:spMkLst>
            <pc:docMk/>
            <pc:sldMk cId="2355031271" sldId="268"/>
            <ac:spMk id="9" creationId="{32BC26D8-82FB-445E-AA49-62A77D7C1EE0}"/>
          </ac:spMkLst>
        </pc:spChg>
        <pc:spChg chg="add">
          <ac:chgData name="Sarah Gothard" userId="0e53f415fda5f162" providerId="LiveId" clId="{D6A72A2A-2830-4DCE-9ADE-3C09F926C21D}" dt="2019-09-28T20:36:11.215" v="103" actId="26606"/>
          <ac:spMkLst>
            <pc:docMk/>
            <pc:sldMk cId="2355031271" sldId="268"/>
            <ac:spMk id="11" creationId="{CB44330D-EA18-4254-AA95-EB49948539B8}"/>
          </ac:spMkLst>
        </pc:spChg>
        <pc:picChg chg="add mod">
          <ac:chgData name="Sarah Gothard" userId="0e53f415fda5f162" providerId="LiveId" clId="{D6A72A2A-2830-4DCE-9ADE-3C09F926C21D}" dt="2019-09-28T20:36:11.215" v="103" actId="26606"/>
          <ac:picMkLst>
            <pc:docMk/>
            <pc:sldMk cId="2355031271" sldId="268"/>
            <ac:picMk id="2" creationId="{F6F59707-4207-4AEB-904F-58F189BF4CBD}"/>
          </ac:picMkLst>
        </pc:picChg>
      </pc:sldChg>
      <pc:sldChg chg="addSp modSp add mod setBg">
        <pc:chgData name="Sarah Gothard" userId="0e53f415fda5f162" providerId="LiveId" clId="{D6A72A2A-2830-4DCE-9ADE-3C09F926C21D}" dt="2019-09-28T20:36:13.833" v="104" actId="26606"/>
        <pc:sldMkLst>
          <pc:docMk/>
          <pc:sldMk cId="223834473" sldId="269"/>
        </pc:sldMkLst>
        <pc:spChg chg="mod ord">
          <ac:chgData name="Sarah Gothard" userId="0e53f415fda5f162" providerId="LiveId" clId="{D6A72A2A-2830-4DCE-9ADE-3C09F926C21D}" dt="2019-09-28T20:36:13.833" v="104" actId="26606"/>
          <ac:spMkLst>
            <pc:docMk/>
            <pc:sldMk cId="223834473" sldId="269"/>
            <ac:spMk id="4" creationId="{F319982A-2505-4791-BED5-247BD8D6E4F7}"/>
          </ac:spMkLst>
        </pc:spChg>
        <pc:spChg chg="add">
          <ac:chgData name="Sarah Gothard" userId="0e53f415fda5f162" providerId="LiveId" clId="{D6A72A2A-2830-4DCE-9ADE-3C09F926C21D}" dt="2019-09-28T20:36:13.833" v="104" actId="26606"/>
          <ac:spMkLst>
            <pc:docMk/>
            <pc:sldMk cId="223834473" sldId="269"/>
            <ac:spMk id="9" creationId="{32BC26D8-82FB-445E-AA49-62A77D7C1EE0}"/>
          </ac:spMkLst>
        </pc:spChg>
        <pc:spChg chg="add">
          <ac:chgData name="Sarah Gothard" userId="0e53f415fda5f162" providerId="LiveId" clId="{D6A72A2A-2830-4DCE-9ADE-3C09F926C21D}" dt="2019-09-28T20:36:13.833" v="104" actId="26606"/>
          <ac:spMkLst>
            <pc:docMk/>
            <pc:sldMk cId="223834473" sldId="269"/>
            <ac:spMk id="11" creationId="{CB44330D-EA18-4254-AA95-EB49948539B8}"/>
          </ac:spMkLst>
        </pc:spChg>
        <pc:picChg chg="add mod">
          <ac:chgData name="Sarah Gothard" userId="0e53f415fda5f162" providerId="LiveId" clId="{D6A72A2A-2830-4DCE-9ADE-3C09F926C21D}" dt="2019-09-28T20:36:13.833" v="104" actId="26606"/>
          <ac:picMkLst>
            <pc:docMk/>
            <pc:sldMk cId="223834473" sldId="269"/>
            <ac:picMk id="2" creationId="{15F15404-2BA2-4334-A5D1-97D6BB25DC44}"/>
          </ac:picMkLst>
        </pc:picChg>
      </pc:sldChg>
    </pc:docChg>
  </pc:docChgLst>
  <pc:docChgLst>
    <pc:chgData name="Sarah Gothard" userId="0e53f415fda5f162" providerId="LiveId" clId="{B533FE6F-E3E2-4852-839A-ECB1FF05763E}"/>
  </pc:docChgLst>
  <pc:docChgLst>
    <pc:chgData name="Sarah Gothard" userId="0e53f415fda5f162" providerId="LiveId" clId="{4CFEF7F6-F714-4FFE-802D-9E628B4553D0}"/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9/28/2019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38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90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826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114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149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9/28/2019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752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9/28/2019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511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9/28/2019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900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9/28/2019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073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9/28/2019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785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9/28/2019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210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9/28/2019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69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617922B-393B-425A-BDAE-7B17A00861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283968"/>
            <a:ext cx="10905066" cy="2290064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7D83C74-C1C7-4118-9157-C078A8DD14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19982A-2505-4791-BED5-247BD8D6E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5868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1BFF975-38D7-4163-B29D-357E40DC71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19982A-2505-4791-BED5-247BD8D6E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2653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6F59707-4207-4AEB-904F-58F189BF4C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19982A-2505-4791-BED5-247BD8D6E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550312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5F15404-2BA2-4334-A5D1-97D6BB25DC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941" y="643467"/>
            <a:ext cx="990411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19982A-2505-4791-BED5-247BD8D6E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3834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52549F-938C-4225-A76A-22658C3FA6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19982A-2505-4791-BED5-247BD8D6E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019093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2D5B7E0-856E-4A43-9E45-8193A08FA5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572" y="643467"/>
            <a:ext cx="98168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19982A-2505-4791-BED5-247BD8D6E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391159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DA1DD92-81D5-4620-AD52-E9BE2E45C7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19982A-2505-4791-BED5-247BD8D6E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41305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DFAFCF9-E5A5-4FF9-80E0-C9FA67AA34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19982A-2505-4791-BED5-247BD8D6E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680133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B1FB919-4042-433C-B348-A887C42572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572" y="643467"/>
            <a:ext cx="98168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19982A-2505-4791-BED5-247BD8D6E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61881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86187CC-C1D7-467B-ABD1-13C3B0DAC1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19982A-2505-4791-BED5-247BD8D6E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31687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47F7E9A-2D41-4D57-BAC4-66DE68125D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19982A-2505-4791-BED5-247BD8D6E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926341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0E9C797-CC43-4DF4-90FE-1781BAFF53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19982A-2505-4791-BED5-247BD8D6E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030084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Widescreen</PresentationFormat>
  <Paragraphs>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2019-09-28T20:36:13Z</dcterms:created>
  <dcterms:modified xsi:type="dcterms:W3CDTF">2019-09-28T20:36:20Z</dcterms:modified>
</cp:coreProperties>
</file>