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16"/>
  </p:notesMasterIdLst>
  <p:handoutMasterIdLst>
    <p:handoutMasterId r:id="rId17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  <p:sldId id="346" r:id="rId10"/>
    <p:sldId id="347" r:id="rId11"/>
    <p:sldId id="348" r:id="rId12"/>
    <p:sldId id="349" r:id="rId13"/>
    <p:sldId id="350" r:id="rId14"/>
    <p:sldId id="35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0D8F37-4240-48C2-BDF2-A435BE6CE1D5}">
          <p14:sldIdLst>
            <p14:sldId id="339"/>
            <p14:sldId id="334"/>
            <p14:sldId id="340"/>
            <p14:sldId id="341"/>
            <p14:sldId id="342"/>
            <p14:sldId id="343"/>
            <p14:sldId id="344"/>
            <p14:sldId id="346"/>
            <p14:sldId id="347"/>
            <p14:sldId id="348"/>
            <p14:sldId id="349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0" d="100"/>
          <a:sy n="60" d="100"/>
        </p:scale>
        <p:origin x="52" y="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18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2669A-7589-BE1C-EC82-633AA214E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76" y="2001834"/>
            <a:ext cx="10632558" cy="28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0FAA9-3DD7-877E-4091-6891FEAF3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BBDC5E-55B4-00A7-117D-FE110378CF1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12111"/>
            <a:ext cx="12192000" cy="443377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D0040-9CC5-919E-AFD1-26D6CF71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4851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2FA98-394F-870D-60E6-E607F02E2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C5039C-0073-FD0F-8D4F-02E3AAFAFA7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83511"/>
            <a:ext cx="12192000" cy="489097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4EB32-2951-1446-4475-FA53783D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188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9BF66-E88F-AE27-6257-2A78C44B4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84B1BF-DC5F-238D-05D3-570BBDCCAA2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2ED3F-EA21-7BDB-F12E-230A3CE5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14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7D069-FC0F-1C7F-B61D-377E76B58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ACB035-AD32-19E0-121F-825DB1BD2DB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85E82-370D-799D-E41D-2429919F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3297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834D5D-BE1D-5EA6-5041-1BBBAA6CBE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C9DE1-F828-2080-7BDE-A9C3C13D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512F6B-DE47-BC58-91FB-F554288F014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03767"/>
            <a:ext cx="12192000" cy="505046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482EA-4D61-9D14-E2C5-44E30B42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7008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E0206-7822-8D39-9B4C-25C4C4E0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E62EB6-8305-03CA-C1F0-08668A5BA3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7EE964-6730-7353-E777-C73D6864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957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DC564-E0FB-46BA-5E82-F6DE4A431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FCA957-638E-2720-7F35-18364F8670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38B18-B420-6DE6-1495-D26CB5E1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2235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1DFEB-B7AD-2165-AF67-607BED3AB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F9C2D8-3DB2-3135-54DB-6C5537458D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0525F-6FA4-712B-7315-E400BA8F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7643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2CF83-D475-39FE-C310-FACC29992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F47882-7469-52AF-75F0-4CE2D508CD9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180214"/>
            <a:ext cx="12192000" cy="44975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6BAFD-6331-E4F4-0349-30EF5596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669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53FE6-4D83-43FA-C085-179D8B6DA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1EBC1D-AFA2-2673-AE20-BD028DB82E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D6EC5-0637-E204-8D8B-D90E7A084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340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1FBA3-ECCA-B16B-F713-D2A8A1190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23AC25-E26D-1A4D-7182-B837D2206D2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72D3D-2CE7-2E05-0DC9-858268A2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89713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24</cp:revision>
  <dcterms:created xsi:type="dcterms:W3CDTF">2019-10-21T12:59:19Z</dcterms:created>
  <dcterms:modified xsi:type="dcterms:W3CDTF">2025-12-05T02:48:29Z</dcterms:modified>
</cp:coreProperties>
</file>