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709" r:id="rId2"/>
  </p:sldMasterIdLst>
  <p:notesMasterIdLst>
    <p:notesMasterId r:id="rId12"/>
  </p:notesMasterIdLst>
  <p:handoutMasterIdLst>
    <p:handoutMasterId r:id="rId13"/>
  </p:handoutMasterIdLst>
  <p:sldIdLst>
    <p:sldId id="339" r:id="rId3"/>
    <p:sldId id="334" r:id="rId4"/>
    <p:sldId id="340" r:id="rId5"/>
    <p:sldId id="341" r:id="rId6"/>
    <p:sldId id="342" r:id="rId7"/>
    <p:sldId id="343" r:id="rId8"/>
    <p:sldId id="344" r:id="rId9"/>
    <p:sldId id="345" r:id="rId10"/>
    <p:sldId id="34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E0D8F37-4240-48C2-BDF2-A435BE6CE1D5}">
          <p14:sldIdLst>
            <p14:sldId id="339"/>
            <p14:sldId id="334"/>
            <p14:sldId id="340"/>
            <p14:sldId id="341"/>
            <p14:sldId id="342"/>
            <p14:sldId id="343"/>
            <p14:sldId id="344"/>
            <p14:sldId id="345"/>
            <p14:sldId id="3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344" autoAdjust="0"/>
  </p:normalViewPr>
  <p:slideViewPr>
    <p:cSldViewPr snapToGrid="0" showGuides="1">
      <p:cViewPr varScale="1">
        <p:scale>
          <a:sx n="108" d="100"/>
          <a:sy n="108" d="100"/>
        </p:scale>
        <p:origin x="72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6" d="100"/>
          <a:sy n="56" d="100"/>
        </p:scale>
        <p:origin x="1840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08103-9D4C-081E-EB05-655417C95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6E4A2-D918-C472-ADE5-4F018FA59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79E4E-BB26-8A03-06BB-0CD6C2E9D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45538-A705-90DA-4DD8-414A768FB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0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EC554F0-E5B4-8F41-9B02-A5CC48A928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28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6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93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4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65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12/20/2025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19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40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42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08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99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9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12/20/2025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99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30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45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3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232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8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439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6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81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9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99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7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1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3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06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87C49-136A-F915-4150-9A83720F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4731117-3976-4491-A1BD-0E0F5020A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073BCFC-A707-B537-BEF3-666086705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6211C-4BD7-6F98-0607-29C46559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467" y="6356350"/>
            <a:ext cx="11237976" cy="501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6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  <a:endParaRPr lang="en-US" sz="16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3D2E304-C934-D37F-1E4B-6489267C1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47" y="2098719"/>
            <a:ext cx="10573305" cy="267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53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0767D08-0881-0105-F0CD-FEEDD59D1BD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3686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D6E8F-0974-6A36-E8A2-0C4F57AEF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FB5350C-7FE8-DEFB-F743-B006D6B13D4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025476-41A0-B4D3-FFCF-B3898E58C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765286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436AA-382D-BFD8-19BE-C227AB819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13B01EF-E527-0071-D591-D03EE72D317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D076C-5ADC-B1A5-A45E-3401E722F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518415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A112C-B9E8-E6BB-F327-D9663D5EE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29FF712-3DE5-19B5-53A0-CF478E18365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5ED19F-7F51-BC3D-234B-473681E99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019205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5C629-5DD8-8D3D-B713-B1F598BF2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1CF27E2-4767-042B-CB4B-5D31992CF94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994A3C-E186-E789-E251-4E9537348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090572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ED865-806D-B49B-8C5C-2499A275F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6913BC7-1061-3FA7-C5ED-172D6C8CA1D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DBE01-A380-1FED-FC82-7DDF3AC75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483977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8EF7F-9AD6-CB70-C66E-50DC30FDD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90E5BC0-CA74-D748-F2E0-24432BF1FA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A6B186-B96B-B0C0-9E03-2627928E6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598147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2AC73-DE4B-9653-3CAB-65A450C94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06CA2D3-288C-93EA-018F-2BBAB4D0140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EFDE0E-277D-E065-0E54-6EFDFFDF7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87682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61</Words>
  <Application>Microsoft Office PowerPoint</Application>
  <PresentationFormat>Widescreen</PresentationFormat>
  <Paragraphs>11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24</cp:revision>
  <dcterms:created xsi:type="dcterms:W3CDTF">2019-10-21T12:59:19Z</dcterms:created>
  <dcterms:modified xsi:type="dcterms:W3CDTF">2025-12-20T17:43:38Z</dcterms:modified>
</cp:coreProperties>
</file>