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56" r:id="rId2"/>
    <p:sldId id="277" r:id="rId3"/>
    <p:sldId id="278" r:id="rId4"/>
    <p:sldId id="279" r:id="rId5"/>
    <p:sldId id="280" r:id="rId6"/>
    <p:sldId id="281" r:id="rId7"/>
    <p:sldId id="282" r:id="rId8"/>
    <p:sldId id="283" r:id="rId9"/>
    <p:sldId id="284" r:id="rId10"/>
    <p:sldId id="287" r:id="rId11"/>
    <p:sldId id="288" r:id="rId12"/>
    <p:sldId id="285" r:id="rId13"/>
    <p:sldId id="28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1858E2-B3FA-4223-8228-34EBC20B861F}" v="1" dt="2022-01-23T15:45:33.008"/>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4F1858E2-B3FA-4223-8228-34EBC20B861F}"/>
    <pc:docChg chg="undo custSel addSld delSld modSld">
      <pc:chgData name="Sarah Gothard" userId="0e53f415fda5f162" providerId="LiveId" clId="{4F1858E2-B3FA-4223-8228-34EBC20B861F}" dt="2022-01-23T15:47:08.225" v="44" actId="26606"/>
      <pc:docMkLst>
        <pc:docMk/>
      </pc:docMkLst>
      <pc:sldChg chg="addSp delSp modSp mod">
        <pc:chgData name="Sarah Gothard" userId="0e53f415fda5f162" providerId="LiveId" clId="{4F1858E2-B3FA-4223-8228-34EBC20B861F}" dt="2022-01-23T15:41:37.077" v="2" actId="26606"/>
        <pc:sldMkLst>
          <pc:docMk/>
          <pc:sldMk cId="2910433961" sldId="256"/>
        </pc:sldMkLst>
        <pc:spChg chg="ord">
          <ac:chgData name="Sarah Gothard" userId="0e53f415fda5f162" providerId="LiveId" clId="{4F1858E2-B3FA-4223-8228-34EBC20B861F}" dt="2022-01-23T15:41:37.077" v="2" actId="26606"/>
          <ac:spMkLst>
            <pc:docMk/>
            <pc:sldMk cId="2910433961" sldId="256"/>
            <ac:spMk id="4" creationId="{FD60A99A-3D3E-41F4-8FB2-F58BC94B1563}"/>
          </ac:spMkLst>
        </pc:spChg>
        <pc:spChg chg="add">
          <ac:chgData name="Sarah Gothard" userId="0e53f415fda5f162" providerId="LiveId" clId="{4F1858E2-B3FA-4223-8228-34EBC20B861F}" dt="2022-01-23T15:41:37.077" v="2" actId="26606"/>
          <ac:spMkLst>
            <pc:docMk/>
            <pc:sldMk cId="2910433961" sldId="256"/>
            <ac:spMk id="71" creationId="{32BC26D8-82FB-445E-AA49-62A77D7C1EE0}"/>
          </ac:spMkLst>
        </pc:spChg>
        <pc:spChg chg="add">
          <ac:chgData name="Sarah Gothard" userId="0e53f415fda5f162" providerId="LiveId" clId="{4F1858E2-B3FA-4223-8228-34EBC20B861F}" dt="2022-01-23T15:41:37.077" v="2" actId="26606"/>
          <ac:spMkLst>
            <pc:docMk/>
            <pc:sldMk cId="2910433961" sldId="256"/>
            <ac:spMk id="73" creationId="{CB44330D-EA18-4254-AA95-EB49948539B8}"/>
          </ac:spMkLst>
        </pc:spChg>
        <pc:spChg chg="del">
          <ac:chgData name="Sarah Gothard" userId="0e53f415fda5f162" providerId="LiveId" clId="{4F1858E2-B3FA-4223-8228-34EBC20B861F}" dt="2022-01-23T15:41:37.077" v="2" actId="26606"/>
          <ac:spMkLst>
            <pc:docMk/>
            <pc:sldMk cId="2910433961" sldId="256"/>
            <ac:spMk id="128" creationId="{32BC26D8-82FB-445E-AA49-62A77D7C1EE0}"/>
          </ac:spMkLst>
        </pc:spChg>
        <pc:spChg chg="del">
          <ac:chgData name="Sarah Gothard" userId="0e53f415fda5f162" providerId="LiveId" clId="{4F1858E2-B3FA-4223-8228-34EBC20B861F}" dt="2022-01-23T15:41:37.077" v="2" actId="26606"/>
          <ac:spMkLst>
            <pc:docMk/>
            <pc:sldMk cId="2910433961" sldId="256"/>
            <ac:spMk id="130" creationId="{CB44330D-EA18-4254-AA95-EB49948539B8}"/>
          </ac:spMkLst>
        </pc:spChg>
        <pc:picChg chg="add mod">
          <ac:chgData name="Sarah Gothard" userId="0e53f415fda5f162" providerId="LiveId" clId="{4F1858E2-B3FA-4223-8228-34EBC20B861F}" dt="2022-01-23T15:41:37.077" v="2" actId="26606"/>
          <ac:picMkLst>
            <pc:docMk/>
            <pc:sldMk cId="2910433961" sldId="256"/>
            <ac:picMk id="3" creationId="{04703173-C5D1-44D6-A978-B02D70A1DB7E}"/>
          </ac:picMkLst>
        </pc:picChg>
        <pc:picChg chg="del">
          <ac:chgData name="Sarah Gothard" userId="0e53f415fda5f162" providerId="LiveId" clId="{4F1858E2-B3FA-4223-8228-34EBC20B861F}" dt="2022-01-23T15:41:32.852" v="0" actId="478"/>
          <ac:picMkLst>
            <pc:docMk/>
            <pc:sldMk cId="2910433961" sldId="256"/>
            <ac:picMk id="7" creationId="{26F95712-CAF4-4E57-A6BF-AA4315B1BF41}"/>
          </ac:picMkLst>
        </pc:picChg>
      </pc:sldChg>
      <pc:sldChg chg="addSp delSp modSp mod">
        <pc:chgData name="Sarah Gothard" userId="0e53f415fda5f162" providerId="LiveId" clId="{4F1858E2-B3FA-4223-8228-34EBC20B861F}" dt="2022-01-23T15:41:57.604" v="7" actId="27614"/>
        <pc:sldMkLst>
          <pc:docMk/>
          <pc:sldMk cId="1937519048" sldId="277"/>
        </pc:sldMkLst>
        <pc:spChg chg="add del mod">
          <ac:chgData name="Sarah Gothard" userId="0e53f415fda5f162" providerId="LiveId" clId="{4F1858E2-B3FA-4223-8228-34EBC20B861F}" dt="2022-01-23T15:41:55.810" v="6" actId="26606"/>
          <ac:spMkLst>
            <pc:docMk/>
            <pc:sldMk cId="1937519048" sldId="277"/>
            <ac:spMk id="3" creationId="{C7F9E0FE-D679-4D81-9F7C-227E81584C46}"/>
          </ac:spMkLst>
        </pc:spChg>
        <pc:spChg chg="ord">
          <ac:chgData name="Sarah Gothard" userId="0e53f415fda5f162" providerId="LiveId" clId="{4F1858E2-B3FA-4223-8228-34EBC20B861F}" dt="2022-01-23T15:41:55.810" v="6" actId="26606"/>
          <ac:spMkLst>
            <pc:docMk/>
            <pc:sldMk cId="1937519048" sldId="277"/>
            <ac:spMk id="4" creationId="{D3BC9CAE-CFFA-4411-8F11-56E8187C8D6C}"/>
          </ac:spMkLst>
        </pc:spChg>
        <pc:spChg chg="del">
          <ac:chgData name="Sarah Gothard" userId="0e53f415fda5f162" providerId="LiveId" clId="{4F1858E2-B3FA-4223-8228-34EBC20B861F}" dt="2022-01-23T15:41:55.810" v="6" actId="26606"/>
          <ac:spMkLst>
            <pc:docMk/>
            <pc:sldMk cId="1937519048" sldId="277"/>
            <ac:spMk id="60" creationId="{32BC26D8-82FB-445E-AA49-62A77D7C1EE0}"/>
          </ac:spMkLst>
        </pc:spChg>
        <pc:spChg chg="del">
          <ac:chgData name="Sarah Gothard" userId="0e53f415fda5f162" providerId="LiveId" clId="{4F1858E2-B3FA-4223-8228-34EBC20B861F}" dt="2022-01-23T15:41:55.810" v="6" actId="26606"/>
          <ac:spMkLst>
            <pc:docMk/>
            <pc:sldMk cId="1937519048" sldId="277"/>
            <ac:spMk id="62" creationId="{CB44330D-EA18-4254-AA95-EB49948539B8}"/>
          </ac:spMkLst>
        </pc:spChg>
        <pc:spChg chg="add">
          <ac:chgData name="Sarah Gothard" userId="0e53f415fda5f162" providerId="LiveId" clId="{4F1858E2-B3FA-4223-8228-34EBC20B861F}" dt="2022-01-23T15:41:55.810" v="6" actId="26606"/>
          <ac:spMkLst>
            <pc:docMk/>
            <pc:sldMk cId="1937519048" sldId="277"/>
            <ac:spMk id="67" creationId="{32BC26D8-82FB-445E-AA49-62A77D7C1EE0}"/>
          </ac:spMkLst>
        </pc:spChg>
        <pc:spChg chg="add">
          <ac:chgData name="Sarah Gothard" userId="0e53f415fda5f162" providerId="LiveId" clId="{4F1858E2-B3FA-4223-8228-34EBC20B861F}" dt="2022-01-23T15:41:55.810" v="6" actId="26606"/>
          <ac:spMkLst>
            <pc:docMk/>
            <pc:sldMk cId="1937519048" sldId="277"/>
            <ac:spMk id="69" creationId="{CB44330D-EA18-4254-AA95-EB49948539B8}"/>
          </ac:spMkLst>
        </pc:spChg>
        <pc:picChg chg="add mod">
          <ac:chgData name="Sarah Gothard" userId="0e53f415fda5f162" providerId="LiveId" clId="{4F1858E2-B3FA-4223-8228-34EBC20B861F}" dt="2022-01-23T15:41:57.604" v="7" actId="27614"/>
          <ac:picMkLst>
            <pc:docMk/>
            <pc:sldMk cId="1937519048" sldId="277"/>
            <ac:picMk id="6" creationId="{348B330B-515F-4775-81D1-19E1F74DAC6A}"/>
          </ac:picMkLst>
        </pc:picChg>
        <pc:picChg chg="del">
          <ac:chgData name="Sarah Gothard" userId="0e53f415fda5f162" providerId="LiveId" clId="{4F1858E2-B3FA-4223-8228-34EBC20B861F}" dt="2022-01-23T15:41:40.093" v="3" actId="478"/>
          <ac:picMkLst>
            <pc:docMk/>
            <pc:sldMk cId="1937519048" sldId="277"/>
            <ac:picMk id="11" creationId="{ABE06426-C1A6-4244-945F-A9D775FD7E38}"/>
          </ac:picMkLst>
        </pc:picChg>
      </pc:sldChg>
      <pc:sldChg chg="addSp delSp modSp new mod setBg">
        <pc:chgData name="Sarah Gothard" userId="0e53f415fda5f162" providerId="LiveId" clId="{4F1858E2-B3FA-4223-8228-34EBC20B861F}" dt="2022-01-23T15:43:18.022" v="14" actId="27614"/>
        <pc:sldMkLst>
          <pc:docMk/>
          <pc:sldMk cId="1144047191" sldId="278"/>
        </pc:sldMkLst>
        <pc:spChg chg="del">
          <ac:chgData name="Sarah Gothard" userId="0e53f415fda5f162" providerId="LiveId" clId="{4F1858E2-B3FA-4223-8228-34EBC20B861F}" dt="2022-01-23T15:42:33.827" v="12" actId="26606"/>
          <ac:spMkLst>
            <pc:docMk/>
            <pc:sldMk cId="1144047191" sldId="278"/>
            <ac:spMk id="2" creationId="{187907C4-AD76-4073-B406-570D1D8F955B}"/>
          </ac:spMkLst>
        </pc:spChg>
        <pc:spChg chg="del">
          <ac:chgData name="Sarah Gothard" userId="0e53f415fda5f162" providerId="LiveId" clId="{4F1858E2-B3FA-4223-8228-34EBC20B861F}" dt="2022-01-23T15:42:33.827" v="12" actId="26606"/>
          <ac:spMkLst>
            <pc:docMk/>
            <pc:sldMk cId="1144047191" sldId="278"/>
            <ac:spMk id="3" creationId="{89A82381-A667-4FFA-A2D4-C59AC110B1E0}"/>
          </ac:spMkLst>
        </pc:spChg>
        <pc:spChg chg="mod ord">
          <ac:chgData name="Sarah Gothard" userId="0e53f415fda5f162" providerId="LiveId" clId="{4F1858E2-B3FA-4223-8228-34EBC20B861F}" dt="2022-01-23T15:42:33.827" v="12" actId="26606"/>
          <ac:spMkLst>
            <pc:docMk/>
            <pc:sldMk cId="1144047191" sldId="278"/>
            <ac:spMk id="4" creationId="{79DD9B42-E82F-4B91-ADD2-2021B3324814}"/>
          </ac:spMkLst>
        </pc:spChg>
        <pc:spChg chg="add">
          <ac:chgData name="Sarah Gothard" userId="0e53f415fda5f162" providerId="LiveId" clId="{4F1858E2-B3FA-4223-8228-34EBC20B861F}" dt="2022-01-23T15:42:33.827" v="12" actId="26606"/>
          <ac:spMkLst>
            <pc:docMk/>
            <pc:sldMk cId="1144047191" sldId="278"/>
            <ac:spMk id="13" creationId="{32BC26D8-82FB-445E-AA49-62A77D7C1EE0}"/>
          </ac:spMkLst>
        </pc:spChg>
        <pc:spChg chg="add">
          <ac:chgData name="Sarah Gothard" userId="0e53f415fda5f162" providerId="LiveId" clId="{4F1858E2-B3FA-4223-8228-34EBC20B861F}" dt="2022-01-23T15:42:33.827" v="12" actId="26606"/>
          <ac:spMkLst>
            <pc:docMk/>
            <pc:sldMk cId="1144047191" sldId="278"/>
            <ac:spMk id="15" creationId="{CB44330D-EA18-4254-AA95-EB49948539B8}"/>
          </ac:spMkLst>
        </pc:spChg>
        <pc:picChg chg="add del">
          <ac:chgData name="Sarah Gothard" userId="0e53f415fda5f162" providerId="LiveId" clId="{4F1858E2-B3FA-4223-8228-34EBC20B861F}" dt="2022-01-23T15:42:13.267" v="10" actId="22"/>
          <ac:picMkLst>
            <pc:docMk/>
            <pc:sldMk cId="1144047191" sldId="278"/>
            <ac:picMk id="6" creationId="{809258EC-0CB4-40FF-BDFD-132BCCD186E4}"/>
          </ac:picMkLst>
        </pc:picChg>
        <pc:picChg chg="add mod">
          <ac:chgData name="Sarah Gothard" userId="0e53f415fda5f162" providerId="LiveId" clId="{4F1858E2-B3FA-4223-8228-34EBC20B861F}" dt="2022-01-23T15:43:18.022" v="14" actId="27614"/>
          <ac:picMkLst>
            <pc:docMk/>
            <pc:sldMk cId="1144047191" sldId="278"/>
            <ac:picMk id="8" creationId="{5756220E-786C-41C7-8130-DCEC768E670E}"/>
          </ac:picMkLst>
        </pc:picChg>
      </pc:sldChg>
      <pc:sldChg chg="del">
        <pc:chgData name="Sarah Gothard" userId="0e53f415fda5f162" providerId="LiveId" clId="{4F1858E2-B3FA-4223-8228-34EBC20B861F}" dt="2022-01-23T15:41:43.091" v="4" actId="47"/>
        <pc:sldMkLst>
          <pc:docMk/>
          <pc:sldMk cId="1386080059" sldId="278"/>
        </pc:sldMkLst>
      </pc:sldChg>
      <pc:sldChg chg="addSp delSp modSp new mod setBg">
        <pc:chgData name="Sarah Gothard" userId="0e53f415fda5f162" providerId="LiveId" clId="{4F1858E2-B3FA-4223-8228-34EBC20B861F}" dt="2022-01-23T15:44:07.229" v="21" actId="27614"/>
        <pc:sldMkLst>
          <pc:docMk/>
          <pc:sldMk cId="686103152" sldId="279"/>
        </pc:sldMkLst>
        <pc:spChg chg="del">
          <ac:chgData name="Sarah Gothard" userId="0e53f415fda5f162" providerId="LiveId" clId="{4F1858E2-B3FA-4223-8228-34EBC20B861F}" dt="2022-01-23T15:43:50.211" v="20" actId="26606"/>
          <ac:spMkLst>
            <pc:docMk/>
            <pc:sldMk cId="686103152" sldId="279"/>
            <ac:spMk id="2" creationId="{D1069868-AF5C-4F51-A34F-38BADF174728}"/>
          </ac:spMkLst>
        </pc:spChg>
        <pc:spChg chg="del">
          <ac:chgData name="Sarah Gothard" userId="0e53f415fda5f162" providerId="LiveId" clId="{4F1858E2-B3FA-4223-8228-34EBC20B861F}" dt="2022-01-23T15:43:50.211" v="20" actId="26606"/>
          <ac:spMkLst>
            <pc:docMk/>
            <pc:sldMk cId="686103152" sldId="279"/>
            <ac:spMk id="3" creationId="{FD7761DC-20AA-4643-8BD9-3D0A4C7978C5}"/>
          </ac:spMkLst>
        </pc:spChg>
        <pc:spChg chg="mod ord">
          <ac:chgData name="Sarah Gothard" userId="0e53f415fda5f162" providerId="LiveId" clId="{4F1858E2-B3FA-4223-8228-34EBC20B861F}" dt="2022-01-23T15:43:50.211" v="20" actId="26606"/>
          <ac:spMkLst>
            <pc:docMk/>
            <pc:sldMk cId="686103152" sldId="279"/>
            <ac:spMk id="4" creationId="{4185443E-65B8-4871-B84F-894E11B58646}"/>
          </ac:spMkLst>
        </pc:spChg>
        <pc:spChg chg="add">
          <ac:chgData name="Sarah Gothard" userId="0e53f415fda5f162" providerId="LiveId" clId="{4F1858E2-B3FA-4223-8228-34EBC20B861F}" dt="2022-01-23T15:43:50.211" v="20" actId="26606"/>
          <ac:spMkLst>
            <pc:docMk/>
            <pc:sldMk cId="686103152" sldId="279"/>
            <ac:spMk id="13" creationId="{32BC26D8-82FB-445E-AA49-62A77D7C1EE0}"/>
          </ac:spMkLst>
        </pc:spChg>
        <pc:spChg chg="add">
          <ac:chgData name="Sarah Gothard" userId="0e53f415fda5f162" providerId="LiveId" clId="{4F1858E2-B3FA-4223-8228-34EBC20B861F}" dt="2022-01-23T15:43:50.211" v="20" actId="26606"/>
          <ac:spMkLst>
            <pc:docMk/>
            <pc:sldMk cId="686103152" sldId="279"/>
            <ac:spMk id="15" creationId="{CB44330D-EA18-4254-AA95-EB49948539B8}"/>
          </ac:spMkLst>
        </pc:spChg>
        <pc:picChg chg="add del">
          <ac:chgData name="Sarah Gothard" userId="0e53f415fda5f162" providerId="LiveId" clId="{4F1858E2-B3FA-4223-8228-34EBC20B861F}" dt="2022-01-23T15:43:19.792" v="18" actId="22"/>
          <ac:picMkLst>
            <pc:docMk/>
            <pc:sldMk cId="686103152" sldId="279"/>
            <ac:picMk id="6" creationId="{6A217DC7-3718-46F4-B29E-4ADD3AFC03C9}"/>
          </ac:picMkLst>
        </pc:picChg>
        <pc:picChg chg="add mod">
          <ac:chgData name="Sarah Gothard" userId="0e53f415fda5f162" providerId="LiveId" clId="{4F1858E2-B3FA-4223-8228-34EBC20B861F}" dt="2022-01-23T15:44:07.229" v="21" actId="27614"/>
          <ac:picMkLst>
            <pc:docMk/>
            <pc:sldMk cId="686103152" sldId="279"/>
            <ac:picMk id="8" creationId="{89A180D1-B19B-4BB7-B496-C528167A212C}"/>
          </ac:picMkLst>
        </pc:picChg>
      </pc:sldChg>
      <pc:sldChg chg="del">
        <pc:chgData name="Sarah Gothard" userId="0e53f415fda5f162" providerId="LiveId" clId="{4F1858E2-B3FA-4223-8228-34EBC20B861F}" dt="2022-01-23T15:41:43.091" v="4" actId="47"/>
        <pc:sldMkLst>
          <pc:docMk/>
          <pc:sldMk cId="3898236134" sldId="279"/>
        </pc:sldMkLst>
      </pc:sldChg>
      <pc:sldChg chg="addSp delSp modSp new mod setBg">
        <pc:chgData name="Sarah Gothard" userId="0e53f415fda5f162" providerId="LiveId" clId="{4F1858E2-B3FA-4223-8228-34EBC20B861F}" dt="2022-01-23T15:44:10.587" v="24" actId="26606"/>
        <pc:sldMkLst>
          <pc:docMk/>
          <pc:sldMk cId="1188214035" sldId="280"/>
        </pc:sldMkLst>
        <pc:spChg chg="del">
          <ac:chgData name="Sarah Gothard" userId="0e53f415fda5f162" providerId="LiveId" clId="{4F1858E2-B3FA-4223-8228-34EBC20B861F}" dt="2022-01-23T15:44:10.587" v="24" actId="26606"/>
          <ac:spMkLst>
            <pc:docMk/>
            <pc:sldMk cId="1188214035" sldId="280"/>
            <ac:spMk id="2" creationId="{792F67CD-08FC-45B7-88B8-892A619DF771}"/>
          </ac:spMkLst>
        </pc:spChg>
        <pc:spChg chg="del">
          <ac:chgData name="Sarah Gothard" userId="0e53f415fda5f162" providerId="LiveId" clId="{4F1858E2-B3FA-4223-8228-34EBC20B861F}" dt="2022-01-23T15:44:10.587" v="24" actId="26606"/>
          <ac:spMkLst>
            <pc:docMk/>
            <pc:sldMk cId="1188214035" sldId="280"/>
            <ac:spMk id="3" creationId="{0C7BEE70-C21C-45A9-B4C5-74E76BFF5D83}"/>
          </ac:spMkLst>
        </pc:spChg>
        <pc:spChg chg="mod ord">
          <ac:chgData name="Sarah Gothard" userId="0e53f415fda5f162" providerId="LiveId" clId="{4F1858E2-B3FA-4223-8228-34EBC20B861F}" dt="2022-01-23T15:44:10.587" v="24" actId="26606"/>
          <ac:spMkLst>
            <pc:docMk/>
            <pc:sldMk cId="1188214035" sldId="280"/>
            <ac:spMk id="4" creationId="{783BE1C6-6D0B-44B2-9137-6343137C03D1}"/>
          </ac:spMkLst>
        </pc:spChg>
        <pc:spChg chg="add">
          <ac:chgData name="Sarah Gothard" userId="0e53f415fda5f162" providerId="LiveId" clId="{4F1858E2-B3FA-4223-8228-34EBC20B861F}" dt="2022-01-23T15:44:10.587" v="24" actId="26606"/>
          <ac:spMkLst>
            <pc:docMk/>
            <pc:sldMk cId="1188214035" sldId="280"/>
            <ac:spMk id="11" creationId="{32BC26D8-82FB-445E-AA49-62A77D7C1EE0}"/>
          </ac:spMkLst>
        </pc:spChg>
        <pc:spChg chg="add">
          <ac:chgData name="Sarah Gothard" userId="0e53f415fda5f162" providerId="LiveId" clId="{4F1858E2-B3FA-4223-8228-34EBC20B861F}" dt="2022-01-23T15:44:10.587" v="24" actId="26606"/>
          <ac:spMkLst>
            <pc:docMk/>
            <pc:sldMk cId="1188214035" sldId="280"/>
            <ac:spMk id="13" creationId="{CB44330D-EA18-4254-AA95-EB49948539B8}"/>
          </ac:spMkLst>
        </pc:spChg>
        <pc:picChg chg="add mod">
          <ac:chgData name="Sarah Gothard" userId="0e53f415fda5f162" providerId="LiveId" clId="{4F1858E2-B3FA-4223-8228-34EBC20B861F}" dt="2022-01-23T15:44:10.587" v="24" actId="26606"/>
          <ac:picMkLst>
            <pc:docMk/>
            <pc:sldMk cId="1188214035" sldId="280"/>
            <ac:picMk id="6" creationId="{01595CE8-04D2-40AB-900E-BBEC23629B2F}"/>
          </ac:picMkLst>
        </pc:picChg>
      </pc:sldChg>
      <pc:sldChg chg="del">
        <pc:chgData name="Sarah Gothard" userId="0e53f415fda5f162" providerId="LiveId" clId="{4F1858E2-B3FA-4223-8228-34EBC20B861F}" dt="2022-01-23T15:41:43.091" v="4" actId="47"/>
        <pc:sldMkLst>
          <pc:docMk/>
          <pc:sldMk cId="3901510157" sldId="280"/>
        </pc:sldMkLst>
      </pc:sldChg>
      <pc:sldChg chg="addSp delSp modSp new mod setBg">
        <pc:chgData name="Sarah Gothard" userId="0e53f415fda5f162" providerId="LiveId" clId="{4F1858E2-B3FA-4223-8228-34EBC20B861F}" dt="2022-01-23T15:45:23.626" v="29" actId="27614"/>
        <pc:sldMkLst>
          <pc:docMk/>
          <pc:sldMk cId="489203246" sldId="281"/>
        </pc:sldMkLst>
        <pc:spChg chg="del">
          <ac:chgData name="Sarah Gothard" userId="0e53f415fda5f162" providerId="LiveId" clId="{4F1858E2-B3FA-4223-8228-34EBC20B861F}" dt="2022-01-23T15:44:38.787" v="27" actId="26606"/>
          <ac:spMkLst>
            <pc:docMk/>
            <pc:sldMk cId="489203246" sldId="281"/>
            <ac:spMk id="2" creationId="{8B35C575-288F-4781-8BFD-B8F73884588C}"/>
          </ac:spMkLst>
        </pc:spChg>
        <pc:spChg chg="del">
          <ac:chgData name="Sarah Gothard" userId="0e53f415fda5f162" providerId="LiveId" clId="{4F1858E2-B3FA-4223-8228-34EBC20B861F}" dt="2022-01-23T15:44:38.787" v="27" actId="26606"/>
          <ac:spMkLst>
            <pc:docMk/>
            <pc:sldMk cId="489203246" sldId="281"/>
            <ac:spMk id="3" creationId="{AB2A6248-8D3F-4C1A-AA5F-A58693973EB0}"/>
          </ac:spMkLst>
        </pc:spChg>
        <pc:spChg chg="mod ord">
          <ac:chgData name="Sarah Gothard" userId="0e53f415fda5f162" providerId="LiveId" clId="{4F1858E2-B3FA-4223-8228-34EBC20B861F}" dt="2022-01-23T15:44:38.787" v="27" actId="26606"/>
          <ac:spMkLst>
            <pc:docMk/>
            <pc:sldMk cId="489203246" sldId="281"/>
            <ac:spMk id="4" creationId="{BCE8B68B-1DD3-4770-90F5-833DBAED432A}"/>
          </ac:spMkLst>
        </pc:spChg>
        <pc:spChg chg="add">
          <ac:chgData name="Sarah Gothard" userId="0e53f415fda5f162" providerId="LiveId" clId="{4F1858E2-B3FA-4223-8228-34EBC20B861F}" dt="2022-01-23T15:44:38.787" v="27" actId="26606"/>
          <ac:spMkLst>
            <pc:docMk/>
            <pc:sldMk cId="489203246" sldId="281"/>
            <ac:spMk id="11" creationId="{32BC26D8-82FB-445E-AA49-62A77D7C1EE0}"/>
          </ac:spMkLst>
        </pc:spChg>
        <pc:spChg chg="add">
          <ac:chgData name="Sarah Gothard" userId="0e53f415fda5f162" providerId="LiveId" clId="{4F1858E2-B3FA-4223-8228-34EBC20B861F}" dt="2022-01-23T15:44:38.787" v="27" actId="26606"/>
          <ac:spMkLst>
            <pc:docMk/>
            <pc:sldMk cId="489203246" sldId="281"/>
            <ac:spMk id="13" creationId="{CB44330D-EA18-4254-AA95-EB49948539B8}"/>
          </ac:spMkLst>
        </pc:spChg>
        <pc:picChg chg="add mod">
          <ac:chgData name="Sarah Gothard" userId="0e53f415fda5f162" providerId="LiveId" clId="{4F1858E2-B3FA-4223-8228-34EBC20B861F}" dt="2022-01-23T15:45:23.626" v="29" actId="27614"/>
          <ac:picMkLst>
            <pc:docMk/>
            <pc:sldMk cId="489203246" sldId="281"/>
            <ac:picMk id="6" creationId="{C88B905E-8C8C-4B70-A06D-75F492783E70}"/>
          </ac:picMkLst>
        </pc:picChg>
      </pc:sldChg>
      <pc:sldChg chg="del">
        <pc:chgData name="Sarah Gothard" userId="0e53f415fda5f162" providerId="LiveId" clId="{4F1858E2-B3FA-4223-8228-34EBC20B861F}" dt="2022-01-23T15:41:43.091" v="4" actId="47"/>
        <pc:sldMkLst>
          <pc:docMk/>
          <pc:sldMk cId="3417155665" sldId="281"/>
        </pc:sldMkLst>
      </pc:sldChg>
      <pc:sldChg chg="addSp delSp modSp new mod setBg">
        <pc:chgData name="Sarah Gothard" userId="0e53f415fda5f162" providerId="LiveId" clId="{4F1858E2-B3FA-4223-8228-34EBC20B861F}" dt="2022-01-23T15:45:27.538" v="31" actId="26606"/>
        <pc:sldMkLst>
          <pc:docMk/>
          <pc:sldMk cId="1073415254" sldId="282"/>
        </pc:sldMkLst>
        <pc:spChg chg="del">
          <ac:chgData name="Sarah Gothard" userId="0e53f415fda5f162" providerId="LiveId" clId="{4F1858E2-B3FA-4223-8228-34EBC20B861F}" dt="2022-01-23T15:45:27.538" v="31" actId="26606"/>
          <ac:spMkLst>
            <pc:docMk/>
            <pc:sldMk cId="1073415254" sldId="282"/>
            <ac:spMk id="2" creationId="{B4CEB47D-AE2B-4357-9D80-E51ACEAAA237}"/>
          </ac:spMkLst>
        </pc:spChg>
        <pc:spChg chg="del">
          <ac:chgData name="Sarah Gothard" userId="0e53f415fda5f162" providerId="LiveId" clId="{4F1858E2-B3FA-4223-8228-34EBC20B861F}" dt="2022-01-23T15:45:27.538" v="31" actId="26606"/>
          <ac:spMkLst>
            <pc:docMk/>
            <pc:sldMk cId="1073415254" sldId="282"/>
            <ac:spMk id="3" creationId="{5B757341-DD97-4263-9A17-83B8B55D049C}"/>
          </ac:spMkLst>
        </pc:spChg>
        <pc:spChg chg="mod ord">
          <ac:chgData name="Sarah Gothard" userId="0e53f415fda5f162" providerId="LiveId" clId="{4F1858E2-B3FA-4223-8228-34EBC20B861F}" dt="2022-01-23T15:45:27.538" v="31" actId="26606"/>
          <ac:spMkLst>
            <pc:docMk/>
            <pc:sldMk cId="1073415254" sldId="282"/>
            <ac:spMk id="4" creationId="{825F8295-BC2F-41BE-9351-96404A956B6B}"/>
          </ac:spMkLst>
        </pc:spChg>
        <pc:spChg chg="add">
          <ac:chgData name="Sarah Gothard" userId="0e53f415fda5f162" providerId="LiveId" clId="{4F1858E2-B3FA-4223-8228-34EBC20B861F}" dt="2022-01-23T15:45:27.538" v="31" actId="26606"/>
          <ac:spMkLst>
            <pc:docMk/>
            <pc:sldMk cId="1073415254" sldId="282"/>
            <ac:spMk id="11" creationId="{32BC26D8-82FB-445E-AA49-62A77D7C1EE0}"/>
          </ac:spMkLst>
        </pc:spChg>
        <pc:spChg chg="add">
          <ac:chgData name="Sarah Gothard" userId="0e53f415fda5f162" providerId="LiveId" clId="{4F1858E2-B3FA-4223-8228-34EBC20B861F}" dt="2022-01-23T15:45:27.538" v="31" actId="26606"/>
          <ac:spMkLst>
            <pc:docMk/>
            <pc:sldMk cId="1073415254" sldId="282"/>
            <ac:spMk id="13" creationId="{CB44330D-EA18-4254-AA95-EB49948539B8}"/>
          </ac:spMkLst>
        </pc:spChg>
        <pc:picChg chg="add mod">
          <ac:chgData name="Sarah Gothard" userId="0e53f415fda5f162" providerId="LiveId" clId="{4F1858E2-B3FA-4223-8228-34EBC20B861F}" dt="2022-01-23T15:45:27.538" v="31" actId="26606"/>
          <ac:picMkLst>
            <pc:docMk/>
            <pc:sldMk cId="1073415254" sldId="282"/>
            <ac:picMk id="6" creationId="{831728BD-6CBC-4821-99FF-401AD2F85865}"/>
          </ac:picMkLst>
        </pc:picChg>
      </pc:sldChg>
      <pc:sldChg chg="del">
        <pc:chgData name="Sarah Gothard" userId="0e53f415fda5f162" providerId="LiveId" clId="{4F1858E2-B3FA-4223-8228-34EBC20B861F}" dt="2022-01-23T15:41:43.091" v="4" actId="47"/>
        <pc:sldMkLst>
          <pc:docMk/>
          <pc:sldMk cId="2603230707" sldId="282"/>
        </pc:sldMkLst>
      </pc:sldChg>
      <pc:sldChg chg="addSp delSp add mod setBg delDesignElem">
        <pc:chgData name="Sarah Gothard" userId="0e53f415fda5f162" providerId="LiveId" clId="{4F1858E2-B3FA-4223-8228-34EBC20B861F}" dt="2022-01-23T15:45:42.974" v="35" actId="26606"/>
        <pc:sldMkLst>
          <pc:docMk/>
          <pc:sldMk cId="4039227021" sldId="283"/>
        </pc:sldMkLst>
        <pc:spChg chg="add">
          <ac:chgData name="Sarah Gothard" userId="0e53f415fda5f162" providerId="LiveId" clId="{4F1858E2-B3FA-4223-8228-34EBC20B861F}" dt="2022-01-23T15:45:42.974" v="35" actId="26606"/>
          <ac:spMkLst>
            <pc:docMk/>
            <pc:sldMk cId="4039227021" sldId="283"/>
            <ac:spMk id="10" creationId="{32BC26D8-82FB-445E-AA49-62A77D7C1EE0}"/>
          </ac:spMkLst>
        </pc:spChg>
        <pc:spChg chg="add">
          <ac:chgData name="Sarah Gothard" userId="0e53f415fda5f162" providerId="LiveId" clId="{4F1858E2-B3FA-4223-8228-34EBC20B861F}" dt="2022-01-23T15:45:42.974" v="35" actId="26606"/>
          <ac:spMkLst>
            <pc:docMk/>
            <pc:sldMk cId="4039227021" sldId="283"/>
            <ac:spMk id="11" creationId="{CB44330D-EA18-4254-AA95-EB49948539B8}"/>
          </ac:spMkLst>
        </pc:spChg>
        <pc:spChg chg="del">
          <ac:chgData name="Sarah Gothard" userId="0e53f415fda5f162" providerId="LiveId" clId="{4F1858E2-B3FA-4223-8228-34EBC20B861F}" dt="2022-01-23T15:45:33.008" v="34"/>
          <ac:spMkLst>
            <pc:docMk/>
            <pc:sldMk cId="4039227021" sldId="283"/>
            <ac:spMk id="13" creationId="{32BC26D8-82FB-445E-AA49-62A77D7C1EE0}"/>
          </ac:spMkLst>
        </pc:spChg>
        <pc:spChg chg="del">
          <ac:chgData name="Sarah Gothard" userId="0e53f415fda5f162" providerId="LiveId" clId="{4F1858E2-B3FA-4223-8228-34EBC20B861F}" dt="2022-01-23T15:45:33.008" v="34"/>
          <ac:spMkLst>
            <pc:docMk/>
            <pc:sldMk cId="4039227021" sldId="283"/>
            <ac:spMk id="15" creationId="{CB44330D-EA18-4254-AA95-EB49948539B8}"/>
          </ac:spMkLst>
        </pc:spChg>
      </pc:sldChg>
      <pc:sldChg chg="addSp delSp add mod setBg delDesignElem">
        <pc:chgData name="Sarah Gothard" userId="0e53f415fda5f162" providerId="LiveId" clId="{4F1858E2-B3FA-4223-8228-34EBC20B861F}" dt="2022-01-23T15:45:45.217" v="36" actId="26606"/>
        <pc:sldMkLst>
          <pc:docMk/>
          <pc:sldMk cId="2323457846" sldId="284"/>
        </pc:sldMkLst>
        <pc:spChg chg="add">
          <ac:chgData name="Sarah Gothard" userId="0e53f415fda5f162" providerId="LiveId" clId="{4F1858E2-B3FA-4223-8228-34EBC20B861F}" dt="2022-01-23T15:45:45.217" v="36" actId="26606"/>
          <ac:spMkLst>
            <pc:docMk/>
            <pc:sldMk cId="2323457846" sldId="284"/>
            <ac:spMk id="8" creationId="{32BC26D8-82FB-445E-AA49-62A77D7C1EE0}"/>
          </ac:spMkLst>
        </pc:spChg>
        <pc:spChg chg="add">
          <ac:chgData name="Sarah Gothard" userId="0e53f415fda5f162" providerId="LiveId" clId="{4F1858E2-B3FA-4223-8228-34EBC20B861F}" dt="2022-01-23T15:45:45.217" v="36" actId="26606"/>
          <ac:spMkLst>
            <pc:docMk/>
            <pc:sldMk cId="2323457846" sldId="284"/>
            <ac:spMk id="9" creationId="{CB44330D-EA18-4254-AA95-EB49948539B8}"/>
          </ac:spMkLst>
        </pc:spChg>
        <pc:spChg chg="del">
          <ac:chgData name="Sarah Gothard" userId="0e53f415fda5f162" providerId="LiveId" clId="{4F1858E2-B3FA-4223-8228-34EBC20B861F}" dt="2022-01-23T15:45:33.008" v="34"/>
          <ac:spMkLst>
            <pc:docMk/>
            <pc:sldMk cId="2323457846" sldId="284"/>
            <ac:spMk id="11" creationId="{32BC26D8-82FB-445E-AA49-62A77D7C1EE0}"/>
          </ac:spMkLst>
        </pc:spChg>
        <pc:spChg chg="del">
          <ac:chgData name="Sarah Gothard" userId="0e53f415fda5f162" providerId="LiveId" clId="{4F1858E2-B3FA-4223-8228-34EBC20B861F}" dt="2022-01-23T15:45:33.008" v="34"/>
          <ac:spMkLst>
            <pc:docMk/>
            <pc:sldMk cId="2323457846" sldId="284"/>
            <ac:spMk id="13" creationId="{CB44330D-EA18-4254-AA95-EB49948539B8}"/>
          </ac:spMkLst>
        </pc:spChg>
      </pc:sldChg>
      <pc:sldChg chg="add">
        <pc:chgData name="Sarah Gothard" userId="0e53f415fda5f162" providerId="LiveId" clId="{4F1858E2-B3FA-4223-8228-34EBC20B861F}" dt="2022-01-23T15:46:06.654" v="37" actId="2890"/>
        <pc:sldMkLst>
          <pc:docMk/>
          <pc:sldMk cId="1854822424" sldId="285"/>
        </pc:sldMkLst>
      </pc:sldChg>
      <pc:sldChg chg="add replId">
        <pc:chgData name="Sarah Gothard" userId="0e53f415fda5f162" providerId="LiveId" clId="{4F1858E2-B3FA-4223-8228-34EBC20B861F}" dt="2022-01-23T15:46:06.654" v="37" actId="2890"/>
        <pc:sldMkLst>
          <pc:docMk/>
          <pc:sldMk cId="4241698551" sldId="286"/>
        </pc:sldMkLst>
      </pc:sldChg>
      <pc:sldChg chg="addSp delSp modSp new mod setBg">
        <pc:chgData name="Sarah Gothard" userId="0e53f415fda5f162" providerId="LiveId" clId="{4F1858E2-B3FA-4223-8228-34EBC20B861F}" dt="2022-01-23T15:47:04.263" v="41" actId="27614"/>
        <pc:sldMkLst>
          <pc:docMk/>
          <pc:sldMk cId="3286468964" sldId="287"/>
        </pc:sldMkLst>
        <pc:spChg chg="del">
          <ac:chgData name="Sarah Gothard" userId="0e53f415fda5f162" providerId="LiveId" clId="{4F1858E2-B3FA-4223-8228-34EBC20B861F}" dt="2022-01-23T15:46:32.194" v="40" actId="26606"/>
          <ac:spMkLst>
            <pc:docMk/>
            <pc:sldMk cId="3286468964" sldId="287"/>
            <ac:spMk id="2" creationId="{9B7B2DC2-89FA-42CD-9CE4-5C966E0D40EF}"/>
          </ac:spMkLst>
        </pc:spChg>
        <pc:spChg chg="del">
          <ac:chgData name="Sarah Gothard" userId="0e53f415fda5f162" providerId="LiveId" clId="{4F1858E2-B3FA-4223-8228-34EBC20B861F}" dt="2022-01-23T15:46:32.194" v="40" actId="26606"/>
          <ac:spMkLst>
            <pc:docMk/>
            <pc:sldMk cId="3286468964" sldId="287"/>
            <ac:spMk id="3" creationId="{0B40C7CA-6B61-41AE-BB83-B4F99426DEA8}"/>
          </ac:spMkLst>
        </pc:spChg>
        <pc:spChg chg="mod ord">
          <ac:chgData name="Sarah Gothard" userId="0e53f415fda5f162" providerId="LiveId" clId="{4F1858E2-B3FA-4223-8228-34EBC20B861F}" dt="2022-01-23T15:46:32.194" v="40" actId="26606"/>
          <ac:spMkLst>
            <pc:docMk/>
            <pc:sldMk cId="3286468964" sldId="287"/>
            <ac:spMk id="4" creationId="{D32AD143-AE87-41B5-9EEF-F38122D1B656}"/>
          </ac:spMkLst>
        </pc:spChg>
        <pc:spChg chg="add">
          <ac:chgData name="Sarah Gothard" userId="0e53f415fda5f162" providerId="LiveId" clId="{4F1858E2-B3FA-4223-8228-34EBC20B861F}" dt="2022-01-23T15:46:32.194" v="40" actId="26606"/>
          <ac:spMkLst>
            <pc:docMk/>
            <pc:sldMk cId="3286468964" sldId="287"/>
            <ac:spMk id="11" creationId="{32BC26D8-82FB-445E-AA49-62A77D7C1EE0}"/>
          </ac:spMkLst>
        </pc:spChg>
        <pc:spChg chg="add">
          <ac:chgData name="Sarah Gothard" userId="0e53f415fda5f162" providerId="LiveId" clId="{4F1858E2-B3FA-4223-8228-34EBC20B861F}" dt="2022-01-23T15:46:32.194" v="40" actId="26606"/>
          <ac:spMkLst>
            <pc:docMk/>
            <pc:sldMk cId="3286468964" sldId="287"/>
            <ac:spMk id="13" creationId="{CB44330D-EA18-4254-AA95-EB49948539B8}"/>
          </ac:spMkLst>
        </pc:spChg>
        <pc:picChg chg="add mod">
          <ac:chgData name="Sarah Gothard" userId="0e53f415fda5f162" providerId="LiveId" clId="{4F1858E2-B3FA-4223-8228-34EBC20B861F}" dt="2022-01-23T15:47:04.263" v="41" actId="27614"/>
          <ac:picMkLst>
            <pc:docMk/>
            <pc:sldMk cId="3286468964" sldId="287"/>
            <ac:picMk id="6" creationId="{04E75E65-12D5-4909-BC59-AD4E448663A7}"/>
          </ac:picMkLst>
        </pc:picChg>
      </pc:sldChg>
      <pc:sldChg chg="addSp delSp modSp new mod setBg">
        <pc:chgData name="Sarah Gothard" userId="0e53f415fda5f162" providerId="LiveId" clId="{4F1858E2-B3FA-4223-8228-34EBC20B861F}" dt="2022-01-23T15:47:08.225" v="44" actId="26606"/>
        <pc:sldMkLst>
          <pc:docMk/>
          <pc:sldMk cId="743618968" sldId="288"/>
        </pc:sldMkLst>
        <pc:spChg chg="del">
          <ac:chgData name="Sarah Gothard" userId="0e53f415fda5f162" providerId="LiveId" clId="{4F1858E2-B3FA-4223-8228-34EBC20B861F}" dt="2022-01-23T15:47:08.225" v="44" actId="26606"/>
          <ac:spMkLst>
            <pc:docMk/>
            <pc:sldMk cId="743618968" sldId="288"/>
            <ac:spMk id="2" creationId="{E29C43E1-6A4D-41A8-A5D5-1D24CB34AD50}"/>
          </ac:spMkLst>
        </pc:spChg>
        <pc:spChg chg="del">
          <ac:chgData name="Sarah Gothard" userId="0e53f415fda5f162" providerId="LiveId" clId="{4F1858E2-B3FA-4223-8228-34EBC20B861F}" dt="2022-01-23T15:47:08.225" v="44" actId="26606"/>
          <ac:spMkLst>
            <pc:docMk/>
            <pc:sldMk cId="743618968" sldId="288"/>
            <ac:spMk id="3" creationId="{FBE1831D-27AE-4CAA-B019-7209AF642679}"/>
          </ac:spMkLst>
        </pc:spChg>
        <pc:spChg chg="mod ord">
          <ac:chgData name="Sarah Gothard" userId="0e53f415fda5f162" providerId="LiveId" clId="{4F1858E2-B3FA-4223-8228-34EBC20B861F}" dt="2022-01-23T15:47:08.225" v="44" actId="26606"/>
          <ac:spMkLst>
            <pc:docMk/>
            <pc:sldMk cId="743618968" sldId="288"/>
            <ac:spMk id="4" creationId="{ABE78CD8-7069-464D-B0F1-00477AA2F01A}"/>
          </ac:spMkLst>
        </pc:spChg>
        <pc:spChg chg="add">
          <ac:chgData name="Sarah Gothard" userId="0e53f415fda5f162" providerId="LiveId" clId="{4F1858E2-B3FA-4223-8228-34EBC20B861F}" dt="2022-01-23T15:47:08.225" v="44" actId="26606"/>
          <ac:spMkLst>
            <pc:docMk/>
            <pc:sldMk cId="743618968" sldId="288"/>
            <ac:spMk id="11" creationId="{32BC26D8-82FB-445E-AA49-62A77D7C1EE0}"/>
          </ac:spMkLst>
        </pc:spChg>
        <pc:spChg chg="add">
          <ac:chgData name="Sarah Gothard" userId="0e53f415fda5f162" providerId="LiveId" clId="{4F1858E2-B3FA-4223-8228-34EBC20B861F}" dt="2022-01-23T15:47:08.225" v="44" actId="26606"/>
          <ac:spMkLst>
            <pc:docMk/>
            <pc:sldMk cId="743618968" sldId="288"/>
            <ac:spMk id="13" creationId="{CB44330D-EA18-4254-AA95-EB49948539B8}"/>
          </ac:spMkLst>
        </pc:spChg>
        <pc:picChg chg="add mod">
          <ac:chgData name="Sarah Gothard" userId="0e53f415fda5f162" providerId="LiveId" clId="{4F1858E2-B3FA-4223-8228-34EBC20B861F}" dt="2022-01-23T15:47:08.225" v="44" actId="26606"/>
          <ac:picMkLst>
            <pc:docMk/>
            <pc:sldMk cId="743618968" sldId="288"/>
            <ac:picMk id="6" creationId="{7994632E-A93F-4E69-96C3-C9FE27539CEA}"/>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1/23/2022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1/23/2022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1/23/2022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1/23/2022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1/23/2022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1/23/2022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1/23/2022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1/23/2022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1/23/2022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1/23/2022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1/23/2022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1/23/2022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1/23/2022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4703173-C5D1-44D6-A978-B02D70A1DB7E}"/>
              </a:ext>
            </a:extLst>
          </p:cNvPr>
          <p:cNvPicPr>
            <a:picLocks noChangeAspect="1"/>
          </p:cNvPicPr>
          <p:nvPr/>
        </p:nvPicPr>
        <p:blipFill>
          <a:blip r:embed="rId3"/>
          <a:stretch>
            <a:fillRect/>
          </a:stretch>
        </p:blipFill>
        <p:spPr>
          <a:xfrm>
            <a:off x="643467" y="2297600"/>
            <a:ext cx="10905066" cy="2262800"/>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4E75E65-12D5-4909-BC59-AD4E448663A7}"/>
              </a:ext>
            </a:extLst>
          </p:cNvPr>
          <p:cNvPicPr>
            <a:picLocks noGrp="1" noChangeAspect="1"/>
          </p:cNvPicPr>
          <p:nvPr>
            <p:ph idx="1"/>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D32AD143-AE87-41B5-9EEF-F38122D1B65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86468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994632E-A93F-4E69-96C3-C9FE27539CEA}"/>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ABE78CD8-7069-464D-B0F1-00477AA2F01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43618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89A180D1-B19B-4BB7-B496-C528167A212C}"/>
              </a:ext>
            </a:extLst>
          </p:cNvPr>
          <p:cNvPicPr>
            <a:picLocks noGrp="1" noChangeAspect="1"/>
          </p:cNvPicPr>
          <p:nvPr>
            <p:ph idx="1"/>
          </p:nvPr>
        </p:nvPicPr>
        <p:blipFill>
          <a:blip r:embed="rId2"/>
          <a:stretch>
            <a:fillRect/>
          </a:stretch>
        </p:blipFill>
        <p:spPr>
          <a:xfrm>
            <a:off x="643467" y="1711452"/>
            <a:ext cx="10905066" cy="3435096"/>
          </a:xfrm>
          <a:prstGeom prst="rect">
            <a:avLst/>
          </a:prstGeom>
        </p:spPr>
      </p:pic>
      <p:sp>
        <p:nvSpPr>
          <p:cNvPr id="4" name="Footer Placeholder 3">
            <a:extLst>
              <a:ext uri="{FF2B5EF4-FFF2-40B4-BE49-F238E27FC236}">
                <a16:creationId xmlns:a16="http://schemas.microsoft.com/office/drawing/2014/main" id="{4185443E-65B8-4871-B84F-894E11B5864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54822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1595CE8-04D2-40AB-900E-BBEC23629B2F}"/>
              </a:ext>
            </a:extLst>
          </p:cNvPr>
          <p:cNvPicPr>
            <a:picLocks noGrp="1" noChangeAspect="1"/>
          </p:cNvPicPr>
          <p:nvPr>
            <p:ph idx="1"/>
          </p:nvPr>
        </p:nvPicPr>
        <p:blipFill>
          <a:blip r:embed="rId2"/>
          <a:stretch>
            <a:fillRect/>
          </a:stretch>
        </p:blipFill>
        <p:spPr>
          <a:xfrm>
            <a:off x="643467" y="1466089"/>
            <a:ext cx="10905066" cy="3925822"/>
          </a:xfrm>
          <a:prstGeom prst="rect">
            <a:avLst/>
          </a:prstGeom>
        </p:spPr>
      </p:pic>
      <p:sp>
        <p:nvSpPr>
          <p:cNvPr id="4" name="Footer Placeholder 3">
            <a:extLst>
              <a:ext uri="{FF2B5EF4-FFF2-40B4-BE49-F238E27FC236}">
                <a16:creationId xmlns:a16="http://schemas.microsoft.com/office/drawing/2014/main" id="{783BE1C6-6D0B-44B2-9137-6343137C03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41698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348B330B-515F-4775-81D1-19E1F74DAC6A}"/>
              </a:ext>
            </a:extLst>
          </p:cNvPr>
          <p:cNvPicPr>
            <a:picLocks noGrp="1" noChangeAspect="1"/>
          </p:cNvPicPr>
          <p:nvPr>
            <p:ph idx="1"/>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5756220E-786C-41C7-8130-DCEC768E670E}"/>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79DD9B42-E82F-4B91-ADD2-2021B332481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44047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89A180D1-B19B-4BB7-B496-C528167A212C}"/>
              </a:ext>
            </a:extLst>
          </p:cNvPr>
          <p:cNvPicPr>
            <a:picLocks noGrp="1" noChangeAspect="1"/>
          </p:cNvPicPr>
          <p:nvPr>
            <p:ph idx="1"/>
          </p:nvPr>
        </p:nvPicPr>
        <p:blipFill>
          <a:blip r:embed="rId2"/>
          <a:stretch>
            <a:fillRect/>
          </a:stretch>
        </p:blipFill>
        <p:spPr>
          <a:xfrm>
            <a:off x="643467" y="1711452"/>
            <a:ext cx="10905066" cy="3435096"/>
          </a:xfrm>
          <a:prstGeom prst="rect">
            <a:avLst/>
          </a:prstGeom>
        </p:spPr>
      </p:pic>
      <p:sp>
        <p:nvSpPr>
          <p:cNvPr id="4" name="Footer Placeholder 3">
            <a:extLst>
              <a:ext uri="{FF2B5EF4-FFF2-40B4-BE49-F238E27FC236}">
                <a16:creationId xmlns:a16="http://schemas.microsoft.com/office/drawing/2014/main" id="{4185443E-65B8-4871-B84F-894E11B5864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86103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1595CE8-04D2-40AB-900E-BBEC23629B2F}"/>
              </a:ext>
            </a:extLst>
          </p:cNvPr>
          <p:cNvPicPr>
            <a:picLocks noGrp="1" noChangeAspect="1"/>
          </p:cNvPicPr>
          <p:nvPr>
            <p:ph idx="1"/>
          </p:nvPr>
        </p:nvPicPr>
        <p:blipFill>
          <a:blip r:embed="rId2"/>
          <a:stretch>
            <a:fillRect/>
          </a:stretch>
        </p:blipFill>
        <p:spPr>
          <a:xfrm>
            <a:off x="643467" y="1466089"/>
            <a:ext cx="10905066" cy="3925822"/>
          </a:xfrm>
          <a:prstGeom prst="rect">
            <a:avLst/>
          </a:prstGeom>
        </p:spPr>
      </p:pic>
      <p:sp>
        <p:nvSpPr>
          <p:cNvPr id="4" name="Footer Placeholder 3">
            <a:extLst>
              <a:ext uri="{FF2B5EF4-FFF2-40B4-BE49-F238E27FC236}">
                <a16:creationId xmlns:a16="http://schemas.microsoft.com/office/drawing/2014/main" id="{783BE1C6-6D0B-44B2-9137-6343137C03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88214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88B905E-8C8C-4B70-A06D-75F492783E70}"/>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BCE8B68B-1DD3-4770-90F5-833DBAED432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89203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831728BD-6CBC-4821-99FF-401AD2F85865}"/>
              </a:ext>
            </a:extLst>
          </p:cNvPr>
          <p:cNvPicPr>
            <a:picLocks noGrp="1" noChangeAspect="1"/>
          </p:cNvPicPr>
          <p:nvPr>
            <p:ph idx="1"/>
          </p:nvPr>
        </p:nvPicPr>
        <p:blipFill>
          <a:blip r:embed="rId2"/>
          <a:stretch>
            <a:fillRect/>
          </a:stretch>
        </p:blipFill>
        <p:spPr>
          <a:xfrm>
            <a:off x="1209099" y="643467"/>
            <a:ext cx="9773801" cy="5571066"/>
          </a:xfrm>
          <a:prstGeom prst="rect">
            <a:avLst/>
          </a:prstGeom>
        </p:spPr>
      </p:pic>
      <p:sp>
        <p:nvSpPr>
          <p:cNvPr id="4" name="Footer Placeholder 3">
            <a:extLst>
              <a:ext uri="{FF2B5EF4-FFF2-40B4-BE49-F238E27FC236}">
                <a16:creationId xmlns:a16="http://schemas.microsoft.com/office/drawing/2014/main" id="{825F8295-BC2F-41BE-9351-96404A956B6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73415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89A180D1-B19B-4BB7-B496-C528167A212C}"/>
              </a:ext>
            </a:extLst>
          </p:cNvPr>
          <p:cNvPicPr>
            <a:picLocks noGrp="1" noChangeAspect="1"/>
          </p:cNvPicPr>
          <p:nvPr>
            <p:ph idx="1"/>
          </p:nvPr>
        </p:nvPicPr>
        <p:blipFill>
          <a:blip r:embed="rId2"/>
          <a:stretch>
            <a:fillRect/>
          </a:stretch>
        </p:blipFill>
        <p:spPr>
          <a:xfrm>
            <a:off x="643467" y="1711452"/>
            <a:ext cx="10905066" cy="3435096"/>
          </a:xfrm>
          <a:prstGeom prst="rect">
            <a:avLst/>
          </a:prstGeom>
        </p:spPr>
      </p:pic>
      <p:sp>
        <p:nvSpPr>
          <p:cNvPr id="4" name="Footer Placeholder 3">
            <a:extLst>
              <a:ext uri="{FF2B5EF4-FFF2-40B4-BE49-F238E27FC236}">
                <a16:creationId xmlns:a16="http://schemas.microsoft.com/office/drawing/2014/main" id="{4185443E-65B8-4871-B84F-894E11B5864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39227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1595CE8-04D2-40AB-900E-BBEC23629B2F}"/>
              </a:ext>
            </a:extLst>
          </p:cNvPr>
          <p:cNvPicPr>
            <a:picLocks noGrp="1" noChangeAspect="1"/>
          </p:cNvPicPr>
          <p:nvPr>
            <p:ph idx="1"/>
          </p:nvPr>
        </p:nvPicPr>
        <p:blipFill>
          <a:blip r:embed="rId2"/>
          <a:stretch>
            <a:fillRect/>
          </a:stretch>
        </p:blipFill>
        <p:spPr>
          <a:xfrm>
            <a:off x="643467" y="1466089"/>
            <a:ext cx="10905066" cy="3925822"/>
          </a:xfrm>
          <a:prstGeom prst="rect">
            <a:avLst/>
          </a:prstGeom>
        </p:spPr>
      </p:pic>
      <p:sp>
        <p:nvSpPr>
          <p:cNvPr id="4" name="Footer Placeholder 3">
            <a:extLst>
              <a:ext uri="{FF2B5EF4-FFF2-40B4-BE49-F238E27FC236}">
                <a16:creationId xmlns:a16="http://schemas.microsoft.com/office/drawing/2014/main" id="{783BE1C6-6D0B-44B2-9137-6343137C03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234578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19</cp:revision>
  <dcterms:created xsi:type="dcterms:W3CDTF">2019-09-28T20:24:12Z</dcterms:created>
  <dcterms:modified xsi:type="dcterms:W3CDTF">2022-01-23T15:47:16Z</dcterms:modified>
</cp:coreProperties>
</file>