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56" r:id="rId2"/>
    <p:sldId id="257" r:id="rId3"/>
    <p:sldId id="258" r:id="rId4"/>
    <p:sldId id="260" r:id="rId5"/>
    <p:sldId id="264" r:id="rId6"/>
    <p:sldId id="265" r:id="rId7"/>
    <p:sldId id="266" r:id="rId8"/>
    <p:sldId id="261"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103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10/1/2022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10/1/2022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10/1/2022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10/1/2022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10/1/2022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10/1/2022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10/1/2022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10/1/2022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10/1/2022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10/1/2022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10/1/2022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10/1/2022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D1BFF5D-5F5F-4C6C-8463-68635E03E97F}"/>
              </a:ext>
            </a:extLst>
          </p:cNvPr>
          <p:cNvPicPr>
            <a:picLocks noChangeAspect="1"/>
          </p:cNvPicPr>
          <p:nvPr/>
        </p:nvPicPr>
        <p:blipFill>
          <a:blip r:embed="rId3"/>
          <a:stretch>
            <a:fillRect/>
          </a:stretch>
        </p:blipFill>
        <p:spPr>
          <a:xfrm>
            <a:off x="643467" y="2638383"/>
            <a:ext cx="10905066" cy="158123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BF8A355-CB0B-422F-92B5-838611FEFA77}"/>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064DDF5-C973-45BE-A3AB-78CA239080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20125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412EC20-86D4-4CBC-BC77-1634E960F359}"/>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3A5AEB94-440F-4E73-AC36-B6BB8DA846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26464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A275B62-CB3C-4325-9DBE-5F2DDFEF3EB0}"/>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6D6FD4DA-4E04-4276-AD58-DE811CA5FC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75800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BF8A355-CB0B-422F-92B5-838611FEFA77}"/>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064DDF5-C973-45BE-A3AB-78CA239080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25944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D096E6DE-E846-43BB-891E-8B79D171CA1E}"/>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75ABE0F6-CD83-4323-9809-2945E61959A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37161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76707DC-2C91-4DC3-A507-276F15D1BD5E}"/>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9868CCC5-5D9F-4540-AE25-1B20801AAB1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49233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BF8A355-CB0B-422F-92B5-838611FEFA77}"/>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064DDF5-C973-45BE-A3AB-78CA239080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74593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74437A4C-DFAA-4180-9483-834FAD4B0486}"/>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037F3DCD-44E3-4C3A-953C-882A48083C3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6880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A4FB324-EFD2-4600-994A-C6DE5990D787}"/>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47ABD481-6003-426E-9A86-07941166038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80743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23</cp:revision>
  <dcterms:created xsi:type="dcterms:W3CDTF">2019-09-28T20:24:12Z</dcterms:created>
  <dcterms:modified xsi:type="dcterms:W3CDTF">2022-10-01T17:39:42Z</dcterms:modified>
</cp:coreProperties>
</file>