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6" autoAdjust="0"/>
    <p:restoredTop sz="92265" autoAdjust="0"/>
  </p:normalViewPr>
  <p:slideViewPr>
    <p:cSldViewPr snapToGrid="0" showGuides="1">
      <p:cViewPr varScale="1">
        <p:scale>
          <a:sx n="68" d="100"/>
          <a:sy n="68" d="100"/>
        </p:scale>
        <p:origin x="6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F062-2873-4E77-8B3E-2AC3E38E5D30}" type="datetime1">
              <a:rPr lang="en-US" smtClean="0"/>
              <a:t>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977E-6D08-49B5-A93B-83FA49FD5E85}" type="datetime1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0A92-947B-4434-A69F-9CAEC82197AB}" type="datetime1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9B24-BEDB-4B2E-824E-B8AE1DB6F16C}" type="datetime1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1DC4-DB63-49A7-8088-FBB35E2F7BD8}" type="datetime1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B064-0EAD-40A1-88AC-12C5FFA3E3BA}" type="datetime1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0667-0B6E-47A9-B7E8-69130D8288BA}" type="datetime1">
              <a:rPr lang="en-US" smtClean="0"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7D88-9A01-43C1-958C-C47604ED2DD9}" type="datetime1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B1EF-D206-4F7A-B082-25FD5531BB53}" type="datetime1">
              <a:rPr lang="en-US" smtClean="0"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4D56-D8BC-48B2-BF4A-A6A79C7CD590}" type="datetime1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3DB2-268C-482E-9CF0-7DC83291EFA6}" type="datetime1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F7DE-2DBA-4912-B5CD-BA687908D376}" type="datetime1">
              <a:rPr lang="en-US" smtClean="0"/>
              <a:t>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2011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9945D7-2B70-216C-E26A-A6841160EB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ADB33C4-C39A-44C6-1172-333B50D5CD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429110-7654-4383-536D-CDB7470A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41714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EEB4ED4-5944-46BF-E0AA-8C358ADCB9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9E66E-6736-0F2A-6A86-A42A18BF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7288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ECA300A-31C2-3E83-1580-BEE1A2BBB4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1A71F-2FF6-321B-EF31-94EA5FD5F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8210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ADB33C4-C39A-44C6-1172-333B50D5CD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429110-7654-4383-536D-CDB7470A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1611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F65D28D-D17E-BFE2-16DE-33F2788977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752C4-1D1B-C2DE-0E3C-5719EB7B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631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F100819-9F1E-1CDE-A80B-A37DED118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83A0C-801D-6695-8EDC-D2F7E2A5A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8961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ADB33C4-C39A-44C6-1172-333B50D5CD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429110-7654-4383-536D-CDB7470A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14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73284CE-AE06-720C-B0E5-94E57AA86D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364E5F-0272-1939-3074-D714CAE3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17576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4AF3417-F4F9-08CE-0E43-351C1AAC01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0EF1D-9728-697A-61DF-383FC5B0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2011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8510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9</cp:revision>
  <dcterms:created xsi:type="dcterms:W3CDTF">2019-12-31T20:25:24Z</dcterms:created>
  <dcterms:modified xsi:type="dcterms:W3CDTF">2024-01-27T14:23:24Z</dcterms:modified>
</cp:coreProperties>
</file>