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64" d="100"/>
          <a:sy n="64" d="100"/>
        </p:scale>
        <p:origin x="48"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11/11/2023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11/11/2023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11/11/2023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11/11/2023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11/11/2023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11/11/2023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11/11/2023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11/11/2023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11/11/2023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11/11/2023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11/11/2023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11/11/2023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11/11/2023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 name="Rectangle 149">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D47B26B-CE2D-3C38-C908-6A808BF68B60}"/>
              </a:ext>
            </a:extLst>
          </p:cNvPr>
          <p:cNvPicPr>
            <a:picLocks noChangeAspect="1"/>
          </p:cNvPicPr>
          <p:nvPr/>
        </p:nvPicPr>
        <p:blipFill>
          <a:blip r:embed="rId3"/>
          <a:stretch>
            <a:fillRect/>
          </a:stretch>
        </p:blipFill>
        <p:spPr>
          <a:xfrm>
            <a:off x="643467" y="2393019"/>
            <a:ext cx="10905066" cy="2071962"/>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background with a black square&#10;&#10;Description automatically generated with medium confidence">
            <a:extLst>
              <a:ext uri="{FF2B5EF4-FFF2-40B4-BE49-F238E27FC236}">
                <a16:creationId xmlns:a16="http://schemas.microsoft.com/office/drawing/2014/main" id="{E7814F54-9F77-9146-B4AC-39E9D0248353}"/>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Content Placeholder 15" descr="A black background with a black square&#10;&#10;Description automatically generated with medium confidence">
            <a:extLst>
              <a:ext uri="{FF2B5EF4-FFF2-40B4-BE49-F238E27FC236}">
                <a16:creationId xmlns:a16="http://schemas.microsoft.com/office/drawing/2014/main" id="{C23945A5-9AD6-FCDA-28DE-858976D8F888}"/>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F14E9AD2-A0B1-96DB-19C0-40C81A1F06A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9900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DAD2B55-7D09-D094-59C1-AF57906CFEEF}"/>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A502F2CE-9A62-EB27-2BC6-4791C6FBB50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59750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B6EB439-135F-8306-E5CE-B715C67073EE}"/>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91124BD2-DAD3-403C-70D4-635E8E6CD77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21056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6355948-F417-DAF5-A108-61B288E8DE1D}"/>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B4741A2E-25D6-6F47-A6F7-FD11564D9A7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1037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BF4310C-D31F-5D03-2583-E904F53739BE}"/>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83086BAA-F103-BB88-5946-40BD5868BB6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97182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254C2611-A2EB-8111-96F2-15173354D4CF}"/>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F6DDA2F3-DD01-60D9-A42F-669B7EE7984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219460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25D38ED-3FCA-822D-8157-105214D66194}"/>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84DAB760-126F-4B02-B533-454DD16622A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83601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22</cp:revision>
  <dcterms:created xsi:type="dcterms:W3CDTF">2020-12-27T20:40:58Z</dcterms:created>
  <dcterms:modified xsi:type="dcterms:W3CDTF">2023-11-12T00:25:26Z</dcterms:modified>
</cp:coreProperties>
</file>