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3"/>
  </p:notesMasterIdLst>
  <p:handoutMasterIdLst>
    <p:handoutMasterId r:id="rId14"/>
  </p:handoutMasterIdLst>
  <p:sldIdLst>
    <p:sldId id="256" r:id="rId2"/>
    <p:sldId id="277" r:id="rId3"/>
    <p:sldId id="278" r:id="rId4"/>
    <p:sldId id="279" r:id="rId5"/>
    <p:sldId id="280" r:id="rId6"/>
    <p:sldId id="281" r:id="rId7"/>
    <p:sldId id="282" r:id="rId8"/>
    <p:sldId id="283" r:id="rId9"/>
    <p:sldId id="284" r:id="rId10"/>
    <p:sldId id="285" r:id="rId11"/>
    <p:sldId id="28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4" d="100"/>
          <a:sy n="64" d="100"/>
        </p:scale>
        <p:origin x="44"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0F729D-6C9F-49F3-BE02-6CFA87704072}" type="datetime1">
              <a:rPr lang="en-US" smtClean="0"/>
              <a:t>1/21/2023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2B08A-5A69-45E0-A1B3-C9D48D843CC4}"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5DEA2E-BA8D-4C71-B291-C7445DAB1CCC}"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B271DA-BE8F-41A9-A57B-957188FF5913}"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C632B-6DCE-4E36-8CA5-C060D5267CD9}" type="datetime1">
              <a:rPr lang="en-US" smtClean="0"/>
              <a:t>1/21/2023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98862-0EA2-4B05-BFE8-8BCF27AE6D3F}" type="datetime1">
              <a:rPr lang="en-US" smtClean="0"/>
              <a:t>1/21/2023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9C82A8-9B10-4138-A50D-0B785A89BAF9}" type="datetime1">
              <a:rPr lang="en-US" smtClean="0"/>
              <a:t>1/21/2023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1CEE72-9938-4344-AA4D-2AEFC65B9676}" type="datetime1">
              <a:rPr lang="en-US" smtClean="0"/>
              <a:t>1/21/2023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7CD62-C762-410B-B221-6FB2056202D7}" type="datetime1">
              <a:rPr lang="en-US" smtClean="0"/>
              <a:t>1/21/2023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17FA-E2C3-4352-B7E3-2346BC0F325C}" type="datetime1">
              <a:rPr lang="en-US" smtClean="0"/>
              <a:t>1/21/2023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F40821-5BF9-4EBD-907B-86E5A2FE7284}" type="datetime1">
              <a:rPr lang="en-US" smtClean="0"/>
              <a:t>1/21/2023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78A31-8164-47CC-A621-41A18C4993A3}" type="datetime1">
              <a:rPr lang="en-US" smtClean="0"/>
              <a:t>1/21/2023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 name="Rectangle 16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180454D4-BBB4-E79B-69BA-F766E30280D0}"/>
              </a:ext>
            </a:extLst>
          </p:cNvPr>
          <p:cNvPicPr>
            <a:picLocks noChangeAspect="1"/>
          </p:cNvPicPr>
          <p:nvPr/>
        </p:nvPicPr>
        <p:blipFill>
          <a:blip r:embed="rId3"/>
          <a:stretch>
            <a:fillRect/>
          </a:stretch>
        </p:blipFill>
        <p:spPr>
          <a:xfrm>
            <a:off x="643467" y="2229443"/>
            <a:ext cx="10905066" cy="2399114"/>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endParaRPr lang="en-US" kern="1200" dirty="0">
              <a:solidFill>
                <a:srgbClr val="FFFFFF"/>
              </a:solidFill>
              <a:latin typeface="+mn-lt"/>
              <a:ea typeface="+mn-ea"/>
              <a:cs typeface="+mn-cs"/>
            </a:endParaRP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1E895AE-C0EF-5E44-15F2-8A8816342655}"/>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53BDC3F6-30F7-F41B-6439-C2569B52779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8132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1A7A0172-6E03-FB2F-9945-71A2D85F78DB}"/>
              </a:ext>
            </a:extLst>
          </p:cNvPr>
          <p:cNvPicPr>
            <a:picLocks noGrp="1" noChangeAspect="1"/>
          </p:cNvPicPr>
          <p:nvPr>
            <p:ph idx="1"/>
          </p:nvPr>
        </p:nvPicPr>
        <p:blipFill>
          <a:blip r:embed="rId2"/>
          <a:stretch>
            <a:fillRect/>
          </a:stretch>
        </p:blipFill>
        <p:spPr>
          <a:xfrm>
            <a:off x="643467" y="1820503"/>
            <a:ext cx="10905066" cy="3216994"/>
          </a:xfrm>
          <a:prstGeom prst="rect">
            <a:avLst/>
          </a:prstGeom>
        </p:spPr>
      </p:pic>
      <p:sp>
        <p:nvSpPr>
          <p:cNvPr id="4" name="Footer Placeholder 3">
            <a:extLst>
              <a:ext uri="{FF2B5EF4-FFF2-40B4-BE49-F238E27FC236}">
                <a16:creationId xmlns:a16="http://schemas.microsoft.com/office/drawing/2014/main" id="{BC94E12B-8B9A-0817-183B-05B0D154965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61110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 name="Rectangle 15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81CB917-B439-7812-3739-63D7A27380E1}"/>
              </a:ext>
            </a:extLst>
          </p:cNvPr>
          <p:cNvPicPr>
            <a:picLocks noChangeAspect="1"/>
          </p:cNvPicPr>
          <p:nvPr/>
        </p:nvPicPr>
        <p:blipFill>
          <a:blip r:embed="rId2"/>
          <a:stretch>
            <a:fillRect/>
          </a:stretch>
        </p:blipFill>
        <p:spPr>
          <a:xfrm>
            <a:off x="815370" y="643467"/>
            <a:ext cx="10561260"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04B7A79-9528-ABA8-F53D-0CB4644C33EE}"/>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2F91B634-9605-98D2-44EA-26510C421B3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29033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5F43AB39-58C2-0FF7-2FF5-791E576E0159}"/>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FF26250A-705C-F725-54F6-F3D37EB4929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201634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6CCB4825-BE6B-3B8E-5E84-F6EA36DE7B5D}"/>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DF44DC01-312B-74E6-53D4-20B5E7CAB2D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8966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93A7B24-8671-6A47-6CCD-F0216C473BA3}"/>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EA33A83B-0690-65F4-B256-287371CDE42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62267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F36A83E-FE50-7F92-22A3-F1B9A6139344}"/>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E1A0B4B4-6D74-9D7C-71DA-4F0A4E9020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29386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932E119-15B9-E00B-C811-79036D94055B}"/>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73A92A6A-04F2-E713-04FA-E126FBE3E1A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88821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F4678DA-840C-2CD6-33FA-67ABA27CD416}"/>
              </a:ext>
            </a:extLst>
          </p:cNvPr>
          <p:cNvPicPr>
            <a:picLocks noGrp="1" noChangeAspect="1"/>
          </p:cNvPicPr>
          <p:nvPr>
            <p:ph idx="1"/>
          </p:nvPr>
        </p:nvPicPr>
        <p:blipFill>
          <a:blip r:embed="rId2"/>
          <a:stretch>
            <a:fillRect/>
          </a:stretch>
        </p:blipFill>
        <p:spPr>
          <a:xfrm>
            <a:off x="643467" y="1738715"/>
            <a:ext cx="10905066" cy="3380570"/>
          </a:xfrm>
          <a:prstGeom prst="rect">
            <a:avLst/>
          </a:prstGeom>
        </p:spPr>
      </p:pic>
      <p:sp>
        <p:nvSpPr>
          <p:cNvPr id="4" name="Footer Placeholder 3">
            <a:extLst>
              <a:ext uri="{FF2B5EF4-FFF2-40B4-BE49-F238E27FC236}">
                <a16:creationId xmlns:a16="http://schemas.microsoft.com/office/drawing/2014/main" id="{A8283DC4-E7D5-439A-F6A6-E0B783CAE8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784167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TotalTime>
  <Words>65</Words>
  <Application>Microsoft Office PowerPoint</Application>
  <PresentationFormat>Widescreen</PresentationFormat>
  <Paragraphs>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35</cp:revision>
  <dcterms:created xsi:type="dcterms:W3CDTF">2019-09-28T20:24:12Z</dcterms:created>
  <dcterms:modified xsi:type="dcterms:W3CDTF">2023-01-21T20:03:40Z</dcterms:modified>
</cp:coreProperties>
</file>