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7" r:id="rId2"/>
    <p:sldId id="291" r:id="rId3"/>
    <p:sldId id="281" r:id="rId4"/>
    <p:sldId id="290" r:id="rId5"/>
    <p:sldId id="315" r:id="rId6"/>
    <p:sldId id="316" r:id="rId7"/>
    <p:sldId id="317" r:id="rId8"/>
    <p:sldId id="318" r:id="rId9"/>
    <p:sldId id="31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D19721C1-830E-453C-A958-B45CDD105394}"/>
    <pc:docChg chg="custSel delSld modSld">
      <pc:chgData name="Sarah Gothard" userId="0e53f415fda5f162" providerId="LiveId" clId="{D19721C1-830E-453C-A958-B45CDD105394}" dt="2021-09-10T20:57:58.462" v="27" actId="26606"/>
      <pc:docMkLst>
        <pc:docMk/>
      </pc:docMkLst>
      <pc:sldChg chg="addSp delSp modSp mod">
        <pc:chgData name="Sarah Gothard" userId="0e53f415fda5f162" providerId="LiveId" clId="{D19721C1-830E-453C-A958-B45CDD105394}" dt="2021-09-10T20:53:38.051" v="2" actId="26606"/>
        <pc:sldMkLst>
          <pc:docMk/>
          <pc:sldMk cId="2211167003" sldId="257"/>
        </pc:sldMkLst>
        <pc:spChg chg="ord">
          <ac:chgData name="Sarah Gothard" userId="0e53f415fda5f162" providerId="LiveId" clId="{D19721C1-830E-453C-A958-B45CDD105394}" dt="2021-09-10T20:53:38.051" v="2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D19721C1-830E-453C-A958-B45CDD105394}" dt="2021-09-10T20:53:38.051" v="2" actId="26606"/>
          <ac:spMkLst>
            <pc:docMk/>
            <pc:sldMk cId="2211167003" sldId="257"/>
            <ac:spMk id="77" creationId="{32BC26D8-82FB-445E-AA49-62A77D7C1EE0}"/>
          </ac:spMkLst>
        </pc:spChg>
        <pc:spChg chg="del">
          <ac:chgData name="Sarah Gothard" userId="0e53f415fda5f162" providerId="LiveId" clId="{D19721C1-830E-453C-A958-B45CDD105394}" dt="2021-09-10T20:53:38.051" v="2" actId="26606"/>
          <ac:spMkLst>
            <pc:docMk/>
            <pc:sldMk cId="2211167003" sldId="257"/>
            <ac:spMk id="79" creationId="{CB44330D-EA18-4254-AA95-EB49948539B8}"/>
          </ac:spMkLst>
        </pc:spChg>
        <pc:spChg chg="add">
          <ac:chgData name="Sarah Gothard" userId="0e53f415fda5f162" providerId="LiveId" clId="{D19721C1-830E-453C-A958-B45CDD105394}" dt="2021-09-10T20:53:38.051" v="2" actId="26606"/>
          <ac:spMkLst>
            <pc:docMk/>
            <pc:sldMk cId="2211167003" sldId="257"/>
            <ac:spMk id="84" creationId="{32BC26D8-82FB-445E-AA49-62A77D7C1EE0}"/>
          </ac:spMkLst>
        </pc:spChg>
        <pc:spChg chg="add">
          <ac:chgData name="Sarah Gothard" userId="0e53f415fda5f162" providerId="LiveId" clId="{D19721C1-830E-453C-A958-B45CDD105394}" dt="2021-09-10T20:53:38.051" v="2" actId="26606"/>
          <ac:spMkLst>
            <pc:docMk/>
            <pc:sldMk cId="2211167003" sldId="257"/>
            <ac:spMk id="86" creationId="{CB44330D-EA18-4254-AA95-EB49948539B8}"/>
          </ac:spMkLst>
        </pc:spChg>
        <pc:picChg chg="del">
          <ac:chgData name="Sarah Gothard" userId="0e53f415fda5f162" providerId="LiveId" clId="{D19721C1-830E-453C-A958-B45CDD105394}" dt="2021-09-10T20:53:35.482" v="0" actId="478"/>
          <ac:picMkLst>
            <pc:docMk/>
            <pc:sldMk cId="2211167003" sldId="257"/>
            <ac:picMk id="3" creationId="{5C0CC388-2BC2-4512-91D5-E14ECEEC4C29}"/>
          </ac:picMkLst>
        </pc:picChg>
        <pc:picChg chg="add mod">
          <ac:chgData name="Sarah Gothard" userId="0e53f415fda5f162" providerId="LiveId" clId="{D19721C1-830E-453C-A958-B45CDD105394}" dt="2021-09-10T20:53:38.051" v="2" actId="26606"/>
          <ac:picMkLst>
            <pc:docMk/>
            <pc:sldMk cId="2211167003" sldId="257"/>
            <ac:picMk id="4" creationId="{C0BBDBAF-F2CD-40C4-B885-40DAFC7C5439}"/>
          </ac:picMkLst>
        </pc:picChg>
      </pc:sldChg>
      <pc:sldChg chg="addSp delSp modSp mod">
        <pc:chgData name="Sarah Gothard" userId="0e53f415fda5f162" providerId="LiveId" clId="{D19721C1-830E-453C-A958-B45CDD105394}" dt="2021-09-10T20:54:14.395" v="8" actId="26606"/>
        <pc:sldMkLst>
          <pc:docMk/>
          <pc:sldMk cId="398606945" sldId="281"/>
        </pc:sldMkLst>
        <pc:spChg chg="ord">
          <ac:chgData name="Sarah Gothard" userId="0e53f415fda5f162" providerId="LiveId" clId="{D19721C1-830E-453C-A958-B45CDD105394}" dt="2021-09-10T20:54:14.395" v="8" actId="26606"/>
          <ac:spMkLst>
            <pc:docMk/>
            <pc:sldMk cId="398606945" sldId="281"/>
            <ac:spMk id="4" creationId="{734DF08B-C78F-4DB2-8B25-0250E898880A}"/>
          </ac:spMkLst>
        </pc:spChg>
        <pc:spChg chg="del">
          <ac:chgData name="Sarah Gothard" userId="0e53f415fda5f162" providerId="LiveId" clId="{D19721C1-830E-453C-A958-B45CDD105394}" dt="2021-09-10T20:54:14.395" v="8" actId="26606"/>
          <ac:spMkLst>
            <pc:docMk/>
            <pc:sldMk cId="398606945" sldId="281"/>
            <ac:spMk id="98" creationId="{32BC26D8-82FB-445E-AA49-62A77D7C1EE0}"/>
          </ac:spMkLst>
        </pc:spChg>
        <pc:spChg chg="del">
          <ac:chgData name="Sarah Gothard" userId="0e53f415fda5f162" providerId="LiveId" clId="{D19721C1-830E-453C-A958-B45CDD105394}" dt="2021-09-10T20:54:14.395" v="8" actId="26606"/>
          <ac:spMkLst>
            <pc:docMk/>
            <pc:sldMk cId="398606945" sldId="281"/>
            <ac:spMk id="100" creationId="{CB44330D-EA18-4254-AA95-EB49948539B8}"/>
          </ac:spMkLst>
        </pc:spChg>
        <pc:spChg chg="add">
          <ac:chgData name="Sarah Gothard" userId="0e53f415fda5f162" providerId="LiveId" clId="{D19721C1-830E-453C-A958-B45CDD105394}" dt="2021-09-10T20:54:14.395" v="8" actId="26606"/>
          <ac:spMkLst>
            <pc:docMk/>
            <pc:sldMk cId="398606945" sldId="281"/>
            <ac:spMk id="105" creationId="{32BC26D8-82FB-445E-AA49-62A77D7C1EE0}"/>
          </ac:spMkLst>
        </pc:spChg>
        <pc:spChg chg="add">
          <ac:chgData name="Sarah Gothard" userId="0e53f415fda5f162" providerId="LiveId" clId="{D19721C1-830E-453C-A958-B45CDD105394}" dt="2021-09-10T20:54:14.395" v="8" actId="26606"/>
          <ac:spMkLst>
            <pc:docMk/>
            <pc:sldMk cId="398606945" sldId="281"/>
            <ac:spMk id="107" creationId="{CB44330D-EA18-4254-AA95-EB49948539B8}"/>
          </ac:spMkLst>
        </pc:spChg>
        <pc:picChg chg="add mod">
          <ac:chgData name="Sarah Gothard" userId="0e53f415fda5f162" providerId="LiveId" clId="{D19721C1-830E-453C-A958-B45CDD105394}" dt="2021-09-10T20:54:14.395" v="8" actId="26606"/>
          <ac:picMkLst>
            <pc:docMk/>
            <pc:sldMk cId="398606945" sldId="281"/>
            <ac:picMk id="3" creationId="{85FF83FA-16FB-458A-82A4-886E792A0320}"/>
          </ac:picMkLst>
        </pc:picChg>
        <pc:picChg chg="del">
          <ac:chgData name="Sarah Gothard" userId="0e53f415fda5f162" providerId="LiveId" clId="{D19721C1-830E-453C-A958-B45CDD105394}" dt="2021-09-10T20:53:57.462" v="6" actId="478"/>
          <ac:picMkLst>
            <pc:docMk/>
            <pc:sldMk cId="398606945" sldId="281"/>
            <ac:picMk id="8" creationId="{1C029DF1-8EDB-44AD-B6F0-BADD20BBD491}"/>
          </ac:picMkLst>
        </pc:picChg>
      </pc:sldChg>
      <pc:sldChg chg="addSp delSp modSp mod">
        <pc:chgData name="Sarah Gothard" userId="0e53f415fda5f162" providerId="LiveId" clId="{D19721C1-830E-453C-A958-B45CDD105394}" dt="2021-09-10T20:56:13.488" v="17" actId="26606"/>
        <pc:sldMkLst>
          <pc:docMk/>
          <pc:sldMk cId="1981653749" sldId="290"/>
        </pc:sldMkLst>
        <pc:spChg chg="ord">
          <ac:chgData name="Sarah Gothard" userId="0e53f415fda5f162" providerId="LiveId" clId="{D19721C1-830E-453C-A958-B45CDD105394}" dt="2021-09-10T20:56:13.488" v="17" actId="26606"/>
          <ac:spMkLst>
            <pc:docMk/>
            <pc:sldMk cId="1981653749" sldId="290"/>
            <ac:spMk id="4" creationId="{1FF218AB-4A4E-4C6A-AE4C-CEDFE6B3F41B}"/>
          </ac:spMkLst>
        </pc:spChg>
        <pc:spChg chg="del">
          <ac:chgData name="Sarah Gothard" userId="0e53f415fda5f162" providerId="LiveId" clId="{D19721C1-830E-453C-A958-B45CDD105394}" dt="2021-09-10T20:56:13.488" v="17" actId="26606"/>
          <ac:spMkLst>
            <pc:docMk/>
            <pc:sldMk cId="1981653749" sldId="290"/>
            <ac:spMk id="25" creationId="{32BC26D8-82FB-445E-AA49-62A77D7C1EE0}"/>
          </ac:spMkLst>
        </pc:spChg>
        <pc:spChg chg="del">
          <ac:chgData name="Sarah Gothard" userId="0e53f415fda5f162" providerId="LiveId" clId="{D19721C1-830E-453C-A958-B45CDD105394}" dt="2021-09-10T20:56:13.488" v="17" actId="26606"/>
          <ac:spMkLst>
            <pc:docMk/>
            <pc:sldMk cId="1981653749" sldId="290"/>
            <ac:spMk id="27" creationId="{CB44330D-EA18-4254-AA95-EB49948539B8}"/>
          </ac:spMkLst>
        </pc:spChg>
        <pc:spChg chg="add">
          <ac:chgData name="Sarah Gothard" userId="0e53f415fda5f162" providerId="LiveId" clId="{D19721C1-830E-453C-A958-B45CDD105394}" dt="2021-09-10T20:56:13.488" v="17" actId="26606"/>
          <ac:spMkLst>
            <pc:docMk/>
            <pc:sldMk cId="1981653749" sldId="290"/>
            <ac:spMk id="32" creationId="{32BC26D8-82FB-445E-AA49-62A77D7C1EE0}"/>
          </ac:spMkLst>
        </pc:spChg>
        <pc:spChg chg="add">
          <ac:chgData name="Sarah Gothard" userId="0e53f415fda5f162" providerId="LiveId" clId="{D19721C1-830E-453C-A958-B45CDD105394}" dt="2021-09-10T20:56:13.488" v="17" actId="26606"/>
          <ac:spMkLst>
            <pc:docMk/>
            <pc:sldMk cId="1981653749" sldId="290"/>
            <ac:spMk id="34" creationId="{CB44330D-EA18-4254-AA95-EB49948539B8}"/>
          </ac:spMkLst>
        </pc:spChg>
        <pc:picChg chg="add mod">
          <ac:chgData name="Sarah Gothard" userId="0e53f415fda5f162" providerId="LiveId" clId="{D19721C1-830E-453C-A958-B45CDD105394}" dt="2021-09-10T20:56:13.488" v="17" actId="26606"/>
          <ac:picMkLst>
            <pc:docMk/>
            <pc:sldMk cId="1981653749" sldId="290"/>
            <ac:picMk id="3" creationId="{ACDBAB3E-36DB-4474-ABE9-EAE4FB74471D}"/>
          </ac:picMkLst>
        </pc:picChg>
        <pc:picChg chg="del">
          <ac:chgData name="Sarah Gothard" userId="0e53f415fda5f162" providerId="LiveId" clId="{D19721C1-830E-453C-A958-B45CDD105394}" dt="2021-09-10T20:54:17.093" v="9" actId="478"/>
          <ac:picMkLst>
            <pc:docMk/>
            <pc:sldMk cId="1981653749" sldId="290"/>
            <ac:picMk id="11" creationId="{4929D41C-7AA4-4AE1-932B-A7C91406E1AD}"/>
          </ac:picMkLst>
        </pc:picChg>
      </pc:sldChg>
      <pc:sldChg chg="addSp delSp modSp mod">
        <pc:chgData name="Sarah Gothard" userId="0e53f415fda5f162" providerId="LiveId" clId="{D19721C1-830E-453C-A958-B45CDD105394}" dt="2021-09-10T20:53:54.395" v="5" actId="26606"/>
        <pc:sldMkLst>
          <pc:docMk/>
          <pc:sldMk cId="2320319211" sldId="291"/>
        </pc:sldMkLst>
        <pc:spChg chg="ord">
          <ac:chgData name="Sarah Gothard" userId="0e53f415fda5f162" providerId="LiveId" clId="{D19721C1-830E-453C-A958-B45CDD105394}" dt="2021-09-10T20:53:54.395" v="5" actId="26606"/>
          <ac:spMkLst>
            <pc:docMk/>
            <pc:sldMk cId="2320319211" sldId="291"/>
            <ac:spMk id="4" creationId="{734DF08B-C78F-4DB2-8B25-0250E898880A}"/>
          </ac:spMkLst>
        </pc:spChg>
        <pc:spChg chg="del">
          <ac:chgData name="Sarah Gothard" userId="0e53f415fda5f162" providerId="LiveId" clId="{D19721C1-830E-453C-A958-B45CDD105394}" dt="2021-09-10T20:53:54.395" v="5" actId="26606"/>
          <ac:spMkLst>
            <pc:docMk/>
            <pc:sldMk cId="2320319211" sldId="291"/>
            <ac:spMk id="109" creationId="{32BC26D8-82FB-445E-AA49-62A77D7C1EE0}"/>
          </ac:spMkLst>
        </pc:spChg>
        <pc:spChg chg="del">
          <ac:chgData name="Sarah Gothard" userId="0e53f415fda5f162" providerId="LiveId" clId="{D19721C1-830E-453C-A958-B45CDD105394}" dt="2021-09-10T20:53:54.395" v="5" actId="26606"/>
          <ac:spMkLst>
            <pc:docMk/>
            <pc:sldMk cId="2320319211" sldId="291"/>
            <ac:spMk id="111" creationId="{CB44330D-EA18-4254-AA95-EB49948539B8}"/>
          </ac:spMkLst>
        </pc:spChg>
        <pc:spChg chg="add">
          <ac:chgData name="Sarah Gothard" userId="0e53f415fda5f162" providerId="LiveId" clId="{D19721C1-830E-453C-A958-B45CDD105394}" dt="2021-09-10T20:53:54.395" v="5" actId="26606"/>
          <ac:spMkLst>
            <pc:docMk/>
            <pc:sldMk cId="2320319211" sldId="291"/>
            <ac:spMk id="116" creationId="{32BC26D8-82FB-445E-AA49-62A77D7C1EE0}"/>
          </ac:spMkLst>
        </pc:spChg>
        <pc:spChg chg="add">
          <ac:chgData name="Sarah Gothard" userId="0e53f415fda5f162" providerId="LiveId" clId="{D19721C1-830E-453C-A958-B45CDD105394}" dt="2021-09-10T20:53:54.395" v="5" actId="26606"/>
          <ac:spMkLst>
            <pc:docMk/>
            <pc:sldMk cId="2320319211" sldId="291"/>
            <ac:spMk id="118" creationId="{CB44330D-EA18-4254-AA95-EB49948539B8}"/>
          </ac:spMkLst>
        </pc:spChg>
        <pc:picChg chg="add mod">
          <ac:chgData name="Sarah Gothard" userId="0e53f415fda5f162" providerId="LiveId" clId="{D19721C1-830E-453C-A958-B45CDD105394}" dt="2021-09-10T20:53:54.395" v="5" actId="26606"/>
          <ac:picMkLst>
            <pc:docMk/>
            <pc:sldMk cId="2320319211" sldId="291"/>
            <ac:picMk id="3" creationId="{82953571-2588-47B4-B21E-6BDF56D28DAB}"/>
          </ac:picMkLst>
        </pc:picChg>
        <pc:picChg chg="del">
          <ac:chgData name="Sarah Gothard" userId="0e53f415fda5f162" providerId="LiveId" clId="{D19721C1-830E-453C-A958-B45CDD105394}" dt="2021-09-10T20:53:52.549" v="3" actId="478"/>
          <ac:picMkLst>
            <pc:docMk/>
            <pc:sldMk cId="2320319211" sldId="291"/>
            <ac:picMk id="7" creationId="{B69B0A85-E28F-47B3-B3F0-3D2BE5A001BC}"/>
          </ac:picMkLst>
        </pc:picChg>
      </pc:sldChg>
      <pc:sldChg chg="addSp delSp modSp mod">
        <pc:chgData name="Sarah Gothard" userId="0e53f415fda5f162" providerId="LiveId" clId="{D19721C1-830E-453C-A958-B45CDD105394}" dt="2021-09-10T20:56:32.835" v="19" actId="26606"/>
        <pc:sldMkLst>
          <pc:docMk/>
          <pc:sldMk cId="440892821" sldId="315"/>
        </pc:sldMkLst>
        <pc:spChg chg="ord">
          <ac:chgData name="Sarah Gothard" userId="0e53f415fda5f162" providerId="LiveId" clId="{D19721C1-830E-453C-A958-B45CDD105394}" dt="2021-09-10T20:56:32.835" v="19" actId="26606"/>
          <ac:spMkLst>
            <pc:docMk/>
            <pc:sldMk cId="440892821" sldId="315"/>
            <ac:spMk id="4" creationId="{734DF08B-C78F-4DB2-8B25-0250E898880A}"/>
          </ac:spMkLst>
        </pc:spChg>
        <pc:spChg chg="del">
          <ac:chgData name="Sarah Gothard" userId="0e53f415fda5f162" providerId="LiveId" clId="{D19721C1-830E-453C-A958-B45CDD105394}" dt="2021-09-10T20:56:32.835" v="19" actId="26606"/>
          <ac:spMkLst>
            <pc:docMk/>
            <pc:sldMk cId="440892821" sldId="315"/>
            <ac:spMk id="116" creationId="{32BC26D8-82FB-445E-AA49-62A77D7C1EE0}"/>
          </ac:spMkLst>
        </pc:spChg>
        <pc:spChg chg="del">
          <ac:chgData name="Sarah Gothard" userId="0e53f415fda5f162" providerId="LiveId" clId="{D19721C1-830E-453C-A958-B45CDD105394}" dt="2021-09-10T20:56:32.835" v="19" actId="26606"/>
          <ac:spMkLst>
            <pc:docMk/>
            <pc:sldMk cId="440892821" sldId="315"/>
            <ac:spMk id="118" creationId="{CB44330D-EA18-4254-AA95-EB49948539B8}"/>
          </ac:spMkLst>
        </pc:spChg>
        <pc:spChg chg="add">
          <ac:chgData name="Sarah Gothard" userId="0e53f415fda5f162" providerId="LiveId" clId="{D19721C1-830E-453C-A958-B45CDD105394}" dt="2021-09-10T20:56:32.835" v="19" actId="26606"/>
          <ac:spMkLst>
            <pc:docMk/>
            <pc:sldMk cId="440892821" sldId="315"/>
            <ac:spMk id="123" creationId="{32BC26D8-82FB-445E-AA49-62A77D7C1EE0}"/>
          </ac:spMkLst>
        </pc:spChg>
        <pc:spChg chg="add">
          <ac:chgData name="Sarah Gothard" userId="0e53f415fda5f162" providerId="LiveId" clId="{D19721C1-830E-453C-A958-B45CDD105394}" dt="2021-09-10T20:56:32.835" v="19" actId="26606"/>
          <ac:spMkLst>
            <pc:docMk/>
            <pc:sldMk cId="440892821" sldId="315"/>
            <ac:spMk id="125" creationId="{CB44330D-EA18-4254-AA95-EB49948539B8}"/>
          </ac:spMkLst>
        </pc:spChg>
        <pc:picChg chg="del">
          <ac:chgData name="Sarah Gothard" userId="0e53f415fda5f162" providerId="LiveId" clId="{D19721C1-830E-453C-A958-B45CDD105394}" dt="2021-09-10T20:54:18.561" v="10" actId="478"/>
          <ac:picMkLst>
            <pc:docMk/>
            <pc:sldMk cId="440892821" sldId="315"/>
            <ac:picMk id="3" creationId="{A703FA8F-894A-45EE-8583-5701FBD9713A}"/>
          </ac:picMkLst>
        </pc:picChg>
        <pc:picChg chg="add mod">
          <ac:chgData name="Sarah Gothard" userId="0e53f415fda5f162" providerId="LiveId" clId="{D19721C1-830E-453C-A958-B45CDD105394}" dt="2021-09-10T20:56:32.835" v="19" actId="26606"/>
          <ac:picMkLst>
            <pc:docMk/>
            <pc:sldMk cId="440892821" sldId="315"/>
            <ac:picMk id="5" creationId="{A68E6E5B-CD5E-443E-A457-D04DE8516BCD}"/>
          </ac:picMkLst>
        </pc:picChg>
      </pc:sldChg>
      <pc:sldChg chg="addSp delSp modSp mod">
        <pc:chgData name="Sarah Gothard" userId="0e53f415fda5f162" providerId="LiveId" clId="{D19721C1-830E-453C-A958-B45CDD105394}" dt="2021-09-10T20:56:59.038" v="21" actId="26606"/>
        <pc:sldMkLst>
          <pc:docMk/>
          <pc:sldMk cId="353514094" sldId="316"/>
        </pc:sldMkLst>
        <pc:spChg chg="ord">
          <ac:chgData name="Sarah Gothard" userId="0e53f415fda5f162" providerId="LiveId" clId="{D19721C1-830E-453C-A958-B45CDD105394}" dt="2021-09-10T20:56:59.038" v="21" actId="26606"/>
          <ac:spMkLst>
            <pc:docMk/>
            <pc:sldMk cId="353514094" sldId="316"/>
            <ac:spMk id="4" creationId="{734DF08B-C78F-4DB2-8B25-0250E898880A}"/>
          </ac:spMkLst>
        </pc:spChg>
        <pc:spChg chg="del">
          <ac:chgData name="Sarah Gothard" userId="0e53f415fda5f162" providerId="LiveId" clId="{D19721C1-830E-453C-A958-B45CDD105394}" dt="2021-09-10T20:56:59.038" v="21" actId="26606"/>
          <ac:spMkLst>
            <pc:docMk/>
            <pc:sldMk cId="353514094" sldId="316"/>
            <ac:spMk id="98" creationId="{32BC26D8-82FB-445E-AA49-62A77D7C1EE0}"/>
          </ac:spMkLst>
        </pc:spChg>
        <pc:spChg chg="del">
          <ac:chgData name="Sarah Gothard" userId="0e53f415fda5f162" providerId="LiveId" clId="{D19721C1-830E-453C-A958-B45CDD105394}" dt="2021-09-10T20:56:59.038" v="21" actId="26606"/>
          <ac:spMkLst>
            <pc:docMk/>
            <pc:sldMk cId="353514094" sldId="316"/>
            <ac:spMk id="100" creationId="{CB44330D-EA18-4254-AA95-EB49948539B8}"/>
          </ac:spMkLst>
        </pc:spChg>
        <pc:spChg chg="add">
          <ac:chgData name="Sarah Gothard" userId="0e53f415fda5f162" providerId="LiveId" clId="{D19721C1-830E-453C-A958-B45CDD105394}" dt="2021-09-10T20:56:59.038" v="21" actId="26606"/>
          <ac:spMkLst>
            <pc:docMk/>
            <pc:sldMk cId="353514094" sldId="316"/>
            <ac:spMk id="105" creationId="{32BC26D8-82FB-445E-AA49-62A77D7C1EE0}"/>
          </ac:spMkLst>
        </pc:spChg>
        <pc:spChg chg="add">
          <ac:chgData name="Sarah Gothard" userId="0e53f415fda5f162" providerId="LiveId" clId="{D19721C1-830E-453C-A958-B45CDD105394}" dt="2021-09-10T20:56:59.038" v="21" actId="26606"/>
          <ac:spMkLst>
            <pc:docMk/>
            <pc:sldMk cId="353514094" sldId="316"/>
            <ac:spMk id="107" creationId="{CB44330D-EA18-4254-AA95-EB49948539B8}"/>
          </ac:spMkLst>
        </pc:spChg>
        <pc:picChg chg="add mod">
          <ac:chgData name="Sarah Gothard" userId="0e53f415fda5f162" providerId="LiveId" clId="{D19721C1-830E-453C-A958-B45CDD105394}" dt="2021-09-10T20:56:59.038" v="21" actId="26606"/>
          <ac:picMkLst>
            <pc:docMk/>
            <pc:sldMk cId="353514094" sldId="316"/>
            <ac:picMk id="3" creationId="{2EB6A48C-F456-4628-9F59-459A33A7BC2D}"/>
          </ac:picMkLst>
        </pc:picChg>
        <pc:picChg chg="del">
          <ac:chgData name="Sarah Gothard" userId="0e53f415fda5f162" providerId="LiveId" clId="{D19721C1-830E-453C-A958-B45CDD105394}" dt="2021-09-10T20:54:20.821" v="11" actId="478"/>
          <ac:picMkLst>
            <pc:docMk/>
            <pc:sldMk cId="353514094" sldId="316"/>
            <ac:picMk id="5" creationId="{527B9067-C9DC-453D-AD4F-0E024DCF90AA}"/>
          </ac:picMkLst>
        </pc:picChg>
      </pc:sldChg>
      <pc:sldChg chg="addSp delSp modSp mod">
        <pc:chgData name="Sarah Gothard" userId="0e53f415fda5f162" providerId="LiveId" clId="{D19721C1-830E-453C-A958-B45CDD105394}" dt="2021-09-10T20:57:17.496" v="23" actId="26606"/>
        <pc:sldMkLst>
          <pc:docMk/>
          <pc:sldMk cId="478628554" sldId="317"/>
        </pc:sldMkLst>
        <pc:spChg chg="ord">
          <ac:chgData name="Sarah Gothard" userId="0e53f415fda5f162" providerId="LiveId" clId="{D19721C1-830E-453C-A958-B45CDD105394}" dt="2021-09-10T20:57:17.496" v="23" actId="26606"/>
          <ac:spMkLst>
            <pc:docMk/>
            <pc:sldMk cId="478628554" sldId="317"/>
            <ac:spMk id="4" creationId="{1FF218AB-4A4E-4C6A-AE4C-CEDFE6B3F41B}"/>
          </ac:spMkLst>
        </pc:spChg>
        <pc:spChg chg="del">
          <ac:chgData name="Sarah Gothard" userId="0e53f415fda5f162" providerId="LiveId" clId="{D19721C1-830E-453C-A958-B45CDD105394}" dt="2021-09-10T20:57:17.496" v="23" actId="26606"/>
          <ac:spMkLst>
            <pc:docMk/>
            <pc:sldMk cId="478628554" sldId="317"/>
            <ac:spMk id="25" creationId="{32BC26D8-82FB-445E-AA49-62A77D7C1EE0}"/>
          </ac:spMkLst>
        </pc:spChg>
        <pc:spChg chg="del">
          <ac:chgData name="Sarah Gothard" userId="0e53f415fda5f162" providerId="LiveId" clId="{D19721C1-830E-453C-A958-B45CDD105394}" dt="2021-09-10T20:57:17.496" v="23" actId="26606"/>
          <ac:spMkLst>
            <pc:docMk/>
            <pc:sldMk cId="478628554" sldId="317"/>
            <ac:spMk id="27" creationId="{CB44330D-EA18-4254-AA95-EB49948539B8}"/>
          </ac:spMkLst>
        </pc:spChg>
        <pc:spChg chg="add">
          <ac:chgData name="Sarah Gothard" userId="0e53f415fda5f162" providerId="LiveId" clId="{D19721C1-830E-453C-A958-B45CDD105394}" dt="2021-09-10T20:57:17.496" v="23" actId="26606"/>
          <ac:spMkLst>
            <pc:docMk/>
            <pc:sldMk cId="478628554" sldId="317"/>
            <ac:spMk id="32" creationId="{32BC26D8-82FB-445E-AA49-62A77D7C1EE0}"/>
          </ac:spMkLst>
        </pc:spChg>
        <pc:spChg chg="add">
          <ac:chgData name="Sarah Gothard" userId="0e53f415fda5f162" providerId="LiveId" clId="{D19721C1-830E-453C-A958-B45CDD105394}" dt="2021-09-10T20:57:17.496" v="23" actId="26606"/>
          <ac:spMkLst>
            <pc:docMk/>
            <pc:sldMk cId="478628554" sldId="317"/>
            <ac:spMk id="34" creationId="{CB44330D-EA18-4254-AA95-EB49948539B8}"/>
          </ac:spMkLst>
        </pc:spChg>
        <pc:picChg chg="add mod">
          <ac:chgData name="Sarah Gothard" userId="0e53f415fda5f162" providerId="LiveId" clId="{D19721C1-830E-453C-A958-B45CDD105394}" dt="2021-09-10T20:57:17.496" v="23" actId="26606"/>
          <ac:picMkLst>
            <pc:docMk/>
            <pc:sldMk cId="478628554" sldId="317"/>
            <ac:picMk id="3" creationId="{BC3949DA-4C16-4A7C-B7F6-1B736192B852}"/>
          </ac:picMkLst>
        </pc:picChg>
        <pc:picChg chg="del">
          <ac:chgData name="Sarah Gothard" userId="0e53f415fda5f162" providerId="LiveId" clId="{D19721C1-830E-453C-A958-B45CDD105394}" dt="2021-09-10T20:54:22.677" v="12" actId="478"/>
          <ac:picMkLst>
            <pc:docMk/>
            <pc:sldMk cId="478628554" sldId="317"/>
            <ac:picMk id="11" creationId="{4929D41C-7AA4-4AE1-932B-A7C91406E1AD}"/>
          </ac:picMkLst>
        </pc:picChg>
      </pc:sldChg>
      <pc:sldChg chg="addSp delSp modSp mod">
        <pc:chgData name="Sarah Gothard" userId="0e53f415fda5f162" providerId="LiveId" clId="{D19721C1-830E-453C-A958-B45CDD105394}" dt="2021-09-10T20:57:42.543" v="25" actId="26606"/>
        <pc:sldMkLst>
          <pc:docMk/>
          <pc:sldMk cId="1064837344" sldId="318"/>
        </pc:sldMkLst>
        <pc:spChg chg="ord">
          <ac:chgData name="Sarah Gothard" userId="0e53f415fda5f162" providerId="LiveId" clId="{D19721C1-830E-453C-A958-B45CDD105394}" dt="2021-09-10T20:57:42.543" v="25" actId="26606"/>
          <ac:spMkLst>
            <pc:docMk/>
            <pc:sldMk cId="1064837344" sldId="318"/>
            <ac:spMk id="4" creationId="{734DF08B-C78F-4DB2-8B25-0250E898880A}"/>
          </ac:spMkLst>
        </pc:spChg>
        <pc:spChg chg="del">
          <ac:chgData name="Sarah Gothard" userId="0e53f415fda5f162" providerId="LiveId" clId="{D19721C1-830E-453C-A958-B45CDD105394}" dt="2021-09-10T20:57:42.543" v="25" actId="26606"/>
          <ac:spMkLst>
            <pc:docMk/>
            <pc:sldMk cId="1064837344" sldId="318"/>
            <ac:spMk id="116" creationId="{32BC26D8-82FB-445E-AA49-62A77D7C1EE0}"/>
          </ac:spMkLst>
        </pc:spChg>
        <pc:spChg chg="del">
          <ac:chgData name="Sarah Gothard" userId="0e53f415fda5f162" providerId="LiveId" clId="{D19721C1-830E-453C-A958-B45CDD105394}" dt="2021-09-10T20:57:42.543" v="25" actId="26606"/>
          <ac:spMkLst>
            <pc:docMk/>
            <pc:sldMk cId="1064837344" sldId="318"/>
            <ac:spMk id="118" creationId="{CB44330D-EA18-4254-AA95-EB49948539B8}"/>
          </ac:spMkLst>
        </pc:spChg>
        <pc:spChg chg="add">
          <ac:chgData name="Sarah Gothard" userId="0e53f415fda5f162" providerId="LiveId" clId="{D19721C1-830E-453C-A958-B45CDD105394}" dt="2021-09-10T20:57:42.543" v="25" actId="26606"/>
          <ac:spMkLst>
            <pc:docMk/>
            <pc:sldMk cId="1064837344" sldId="318"/>
            <ac:spMk id="123" creationId="{32BC26D8-82FB-445E-AA49-62A77D7C1EE0}"/>
          </ac:spMkLst>
        </pc:spChg>
        <pc:spChg chg="add">
          <ac:chgData name="Sarah Gothard" userId="0e53f415fda5f162" providerId="LiveId" clId="{D19721C1-830E-453C-A958-B45CDD105394}" dt="2021-09-10T20:57:42.543" v="25" actId="26606"/>
          <ac:spMkLst>
            <pc:docMk/>
            <pc:sldMk cId="1064837344" sldId="318"/>
            <ac:spMk id="125" creationId="{CB44330D-EA18-4254-AA95-EB49948539B8}"/>
          </ac:spMkLst>
        </pc:spChg>
        <pc:picChg chg="del">
          <ac:chgData name="Sarah Gothard" userId="0e53f415fda5f162" providerId="LiveId" clId="{D19721C1-830E-453C-A958-B45CDD105394}" dt="2021-09-10T20:54:29.108" v="13" actId="478"/>
          <ac:picMkLst>
            <pc:docMk/>
            <pc:sldMk cId="1064837344" sldId="318"/>
            <ac:picMk id="3" creationId="{4ADE05B1-4F4C-4245-BC63-979FFDE49F7A}"/>
          </ac:picMkLst>
        </pc:picChg>
        <pc:picChg chg="add mod">
          <ac:chgData name="Sarah Gothard" userId="0e53f415fda5f162" providerId="LiveId" clId="{D19721C1-830E-453C-A958-B45CDD105394}" dt="2021-09-10T20:57:42.543" v="25" actId="26606"/>
          <ac:picMkLst>
            <pc:docMk/>
            <pc:sldMk cId="1064837344" sldId="318"/>
            <ac:picMk id="5" creationId="{C42C9B10-2A5A-4A1C-91AB-7DFF13764B10}"/>
          </ac:picMkLst>
        </pc:picChg>
      </pc:sldChg>
      <pc:sldChg chg="addSp delSp modSp mod">
        <pc:chgData name="Sarah Gothard" userId="0e53f415fda5f162" providerId="LiveId" clId="{D19721C1-830E-453C-A958-B45CDD105394}" dt="2021-09-10T20:57:58.462" v="27" actId="26606"/>
        <pc:sldMkLst>
          <pc:docMk/>
          <pc:sldMk cId="3008927661" sldId="319"/>
        </pc:sldMkLst>
        <pc:spChg chg="ord">
          <ac:chgData name="Sarah Gothard" userId="0e53f415fda5f162" providerId="LiveId" clId="{D19721C1-830E-453C-A958-B45CDD105394}" dt="2021-09-10T20:57:58.462" v="27" actId="26606"/>
          <ac:spMkLst>
            <pc:docMk/>
            <pc:sldMk cId="3008927661" sldId="319"/>
            <ac:spMk id="4" creationId="{734DF08B-C78F-4DB2-8B25-0250E898880A}"/>
          </ac:spMkLst>
        </pc:spChg>
        <pc:spChg chg="del">
          <ac:chgData name="Sarah Gothard" userId="0e53f415fda5f162" providerId="LiveId" clId="{D19721C1-830E-453C-A958-B45CDD105394}" dt="2021-09-10T20:57:58.462" v="27" actId="26606"/>
          <ac:spMkLst>
            <pc:docMk/>
            <pc:sldMk cId="3008927661" sldId="319"/>
            <ac:spMk id="98" creationId="{32BC26D8-82FB-445E-AA49-62A77D7C1EE0}"/>
          </ac:spMkLst>
        </pc:spChg>
        <pc:spChg chg="del">
          <ac:chgData name="Sarah Gothard" userId="0e53f415fda5f162" providerId="LiveId" clId="{D19721C1-830E-453C-A958-B45CDD105394}" dt="2021-09-10T20:57:58.462" v="27" actId="26606"/>
          <ac:spMkLst>
            <pc:docMk/>
            <pc:sldMk cId="3008927661" sldId="319"/>
            <ac:spMk id="100" creationId="{CB44330D-EA18-4254-AA95-EB49948539B8}"/>
          </ac:spMkLst>
        </pc:spChg>
        <pc:spChg chg="add">
          <ac:chgData name="Sarah Gothard" userId="0e53f415fda5f162" providerId="LiveId" clId="{D19721C1-830E-453C-A958-B45CDD105394}" dt="2021-09-10T20:57:58.462" v="27" actId="26606"/>
          <ac:spMkLst>
            <pc:docMk/>
            <pc:sldMk cId="3008927661" sldId="319"/>
            <ac:spMk id="105" creationId="{32BC26D8-82FB-445E-AA49-62A77D7C1EE0}"/>
          </ac:spMkLst>
        </pc:spChg>
        <pc:spChg chg="add">
          <ac:chgData name="Sarah Gothard" userId="0e53f415fda5f162" providerId="LiveId" clId="{D19721C1-830E-453C-A958-B45CDD105394}" dt="2021-09-10T20:57:58.462" v="27" actId="26606"/>
          <ac:spMkLst>
            <pc:docMk/>
            <pc:sldMk cId="3008927661" sldId="319"/>
            <ac:spMk id="107" creationId="{CB44330D-EA18-4254-AA95-EB49948539B8}"/>
          </ac:spMkLst>
        </pc:spChg>
        <pc:picChg chg="add mod">
          <ac:chgData name="Sarah Gothard" userId="0e53f415fda5f162" providerId="LiveId" clId="{D19721C1-830E-453C-A958-B45CDD105394}" dt="2021-09-10T20:57:58.462" v="27" actId="26606"/>
          <ac:picMkLst>
            <pc:docMk/>
            <pc:sldMk cId="3008927661" sldId="319"/>
            <ac:picMk id="3" creationId="{464C4297-19A6-4787-9A0A-9BF8ED3B29A4}"/>
          </ac:picMkLst>
        </pc:picChg>
        <pc:picChg chg="del">
          <ac:chgData name="Sarah Gothard" userId="0e53f415fda5f162" providerId="LiveId" clId="{D19721C1-830E-453C-A958-B45CDD105394}" dt="2021-09-10T20:54:30.369" v="14" actId="478"/>
          <ac:picMkLst>
            <pc:docMk/>
            <pc:sldMk cId="3008927661" sldId="319"/>
            <ac:picMk id="7" creationId="{1459A61A-C0E0-4641-9F96-70C03B6E737B}"/>
          </ac:picMkLst>
        </pc:picChg>
      </pc:sldChg>
      <pc:sldChg chg="del">
        <pc:chgData name="Sarah Gothard" userId="0e53f415fda5f162" providerId="LiveId" clId="{D19721C1-830E-453C-A958-B45CDD105394}" dt="2021-09-10T20:54:36.110" v="15" actId="47"/>
        <pc:sldMkLst>
          <pc:docMk/>
          <pc:sldMk cId="681931269" sldId="320"/>
        </pc:sldMkLst>
      </pc:sldChg>
      <pc:sldChg chg="del">
        <pc:chgData name="Sarah Gothard" userId="0e53f415fda5f162" providerId="LiveId" clId="{D19721C1-830E-453C-A958-B45CDD105394}" dt="2021-09-10T20:54:36.110" v="15" actId="47"/>
        <pc:sldMkLst>
          <pc:docMk/>
          <pc:sldMk cId="960463980" sldId="321"/>
        </pc:sldMkLst>
      </pc:sldChg>
      <pc:sldChg chg="del">
        <pc:chgData name="Sarah Gothard" userId="0e53f415fda5f162" providerId="LiveId" clId="{D19721C1-830E-453C-A958-B45CDD105394}" dt="2021-09-10T20:54:36.110" v="15" actId="47"/>
        <pc:sldMkLst>
          <pc:docMk/>
          <pc:sldMk cId="1996568206" sldId="322"/>
        </pc:sldMkLst>
      </pc:sldChg>
      <pc:sldChg chg="del">
        <pc:chgData name="Sarah Gothard" userId="0e53f415fda5f162" providerId="LiveId" clId="{D19721C1-830E-453C-A958-B45CDD105394}" dt="2021-09-10T20:54:36.110" v="15" actId="47"/>
        <pc:sldMkLst>
          <pc:docMk/>
          <pc:sldMk cId="1212613284" sldId="32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9/10/2021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9/10/2021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9/10/2021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9/10/2021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9/10/2021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0BBDBAF-F2CD-40C4-B885-40DAFC7C54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24752"/>
            <a:ext cx="10905066" cy="160849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953571-2588-47B4-B21E-6BDF56D28D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22" y="643467"/>
            <a:ext cx="106115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20319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 10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5FF83FA-16FB-458A-82A4-886E792A03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2065867"/>
            <a:ext cx="10905066" cy="27262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8606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CDBAB3E-36DB-4474-ABE9-EAE4FB7447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F218AB-4A4E-4C6A-AE4C-CEDFE6B3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81653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68E6E5B-CD5E-443E-A457-D04DE8516B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84079"/>
            <a:ext cx="10905066" cy="288984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40892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 10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B6A48C-F456-4628-9F59-459A33A7BC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3514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C3949DA-4C16-4A7C-B7F6-1B736192B8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2093130"/>
            <a:ext cx="10905066" cy="267174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F218AB-4A4E-4C6A-AE4C-CEDFE6B3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78628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2C9B10-2A5A-4A1C-91AB-7DFF13764B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61839"/>
            <a:ext cx="10905066" cy="553432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64837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 10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64C4297-19A6-4787-9A0A-9BF8ED3B29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2065867"/>
            <a:ext cx="10905066" cy="27262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08927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42</cp:revision>
  <dcterms:created xsi:type="dcterms:W3CDTF">2019-10-03T18:26:20Z</dcterms:created>
  <dcterms:modified xsi:type="dcterms:W3CDTF">2021-09-10T20:57:58Z</dcterms:modified>
</cp:coreProperties>
</file>