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81" r:id="rId4"/>
    <p:sldId id="282" r:id="rId5"/>
    <p:sldId id="278" r:id="rId6"/>
    <p:sldId id="280" r:id="rId7"/>
    <p:sldId id="279" r:id="rId8"/>
    <p:sldId id="285" r:id="rId9"/>
    <p:sldId id="283" r:id="rId10"/>
    <p:sldId id="284" r:id="rId11"/>
    <p:sldId id="288" r:id="rId12"/>
    <p:sldId id="286" r:id="rId13"/>
    <p:sldId id="28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3430DA-0C50-4229-9C10-609449F2A408}" v="3" dt="2022-04-15T00:27:46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6C0CB8-189C-4FCD-AB26-8E095B8C4C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70337"/>
            <a:ext cx="10905066" cy="231732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35652E-5B82-4AF8-A140-8E470F69D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2F420-FFEC-45FB-91CA-C437043CA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95161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3223DD7-0C0F-4BF2-A3B0-2EBF2919A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2C34AE-5BF9-4E60-BCE7-D85B0503F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84721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1D6901D-D42E-416C-946D-D239426CC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E2BA8-104D-43E4-8CC3-97669D0A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57520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35652E-5B82-4AF8-A140-8E470F69D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2F420-FFEC-45FB-91CA-C437043CA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3561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38ED648-78BB-4591-88CE-56A04435F9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E9C5A-0E17-49F5-922C-0F2461BF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7214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1D6901D-D42E-416C-946D-D239426CC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E2BA8-104D-43E4-8CC3-97669D0A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112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35652E-5B82-4AF8-A140-8E470F69D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2F420-FFEC-45FB-91CA-C437043CA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4690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08035ED-AA08-4C47-A8E2-7AD6BC9361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601C7-300C-4B8F-897A-B9494C3E3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9577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1D6901D-D42E-416C-946D-D239426CC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E2BA8-104D-43E4-8CC3-97669D0A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0330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35652E-5B82-4AF8-A140-8E470F69D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2F420-FFEC-45FB-91CA-C437043CA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8013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508AAC4-919A-4058-B20B-7AFEFD2516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157CCA-3C3A-42E5-8801-365B3436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5783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1D6901D-D42E-416C-946D-D239426CC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E2BA8-104D-43E4-8CC3-97669D0A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75033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19</cp:revision>
  <dcterms:created xsi:type="dcterms:W3CDTF">2020-12-27T20:40:58Z</dcterms:created>
  <dcterms:modified xsi:type="dcterms:W3CDTF">2022-04-15T16:41:01Z</dcterms:modified>
</cp:coreProperties>
</file>