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11"/>
  </p:notesMasterIdLst>
  <p:handoutMasterIdLst>
    <p:handoutMasterId r:id="rId12"/>
  </p:handoutMasterIdLst>
  <p:sldIdLst>
    <p:sldId id="256" r:id="rId2"/>
    <p:sldId id="260" r:id="rId3"/>
    <p:sldId id="261" r:id="rId4"/>
    <p:sldId id="262" r:id="rId5"/>
    <p:sldId id="263" r:id="rId6"/>
    <p:sldId id="265" r:id="rId7"/>
    <p:sldId id="266" r:id="rId8"/>
    <p:sldId id="267"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449" autoAdjust="0"/>
  </p:normalViewPr>
  <p:slideViewPr>
    <p:cSldViewPr snapToGrid="0" showGuides="1">
      <p:cViewPr>
        <p:scale>
          <a:sx n="66" d="100"/>
          <a:sy n="66" d="100"/>
        </p:scale>
        <p:origin x="32" y="32"/>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12/21/2024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9E849B6D-2F32-49F3-BC16-A99D00DF75FE}" type="datetime1">
              <a:rPr lang="en-US" smtClean="0"/>
              <a:t>12/21/2024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 Copyright 2021 by Determined Hymns. All rights reserved.</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F2E30664-4FE6-4AEA-8FC1-3D36F9A4D6B9}" type="datetime1">
              <a:rPr lang="en-US" smtClean="0"/>
              <a:t>12/21/2024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 Copyright 2021 by Determined Hymns. All rights reserved.</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C8CEBEE1-1F3A-4E28-A700-2842EB93A0C1}" type="datetime1">
              <a:rPr lang="en-US" smtClean="0"/>
              <a:t>12/21/2024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 Copyright 2021 by Determined Hymns. All rights reserved.</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2DE8B29A-8699-4133-8F1D-52A9FA6FF91C}" type="datetime1">
              <a:rPr lang="en-US" smtClean="0"/>
              <a:t>12/21/2024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 Copyright 2021 by Determined Hymns. All rights reserved.</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E81C7482-9766-4DEB-80F1-AA17CC5D846E}" type="datetime1">
              <a:rPr lang="en-US" smtClean="0"/>
              <a:t>12/21/2024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 Copyright 2021 by Determined Hymns. All rights reserved.</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01AD30B-320A-4C05-A49D-7809A6F3BDEB}" type="datetime1">
              <a:rPr lang="en-US" smtClean="0"/>
              <a:t>12/21/2024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 Copyright 2021 by Determined Hymns. All rights reserved.</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DCAE3FBF-ADC3-45E7-BA39-6AE93A4C00C2}" type="datetime1">
              <a:rPr lang="en-US" smtClean="0"/>
              <a:t>12/21/2024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 Copyright 2021 by Determined Hymns. All rights reserved.</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4E840D97-E734-491F-B8D7-E1337B0FE671}" type="datetime1">
              <a:rPr lang="en-US" smtClean="0"/>
              <a:t>12/21/2024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 Copyright 2021 by Determined Hymns. All rights reserved.</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59C5B4D-7501-4D8F-8887-DE39EA7D590F}" type="datetime1">
              <a:rPr lang="en-US" smtClean="0"/>
              <a:t>12/21/2024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 Copyright 2021 by Determined Hymns. All rights reserved.</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364CB021-4AFA-4FC0-AAC6-C406E5D58DA4}" type="datetime1">
              <a:rPr lang="en-US" smtClean="0"/>
              <a:t>12/21/2024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 Copyright 2021 by Determined Hymns. All rights reserved.</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441B3D52-55CC-45EF-BA1C-C1D8D8FD20B7}" type="datetime1">
              <a:rPr lang="en-US" smtClean="0"/>
              <a:t>12/21/2024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 Copyright 2021 by Determined Hymns. All rights reserved.</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5DB58A0-1978-46C9-A48B-B1E9FA9947D3}" type="datetime1">
              <a:rPr lang="en-US" smtClean="0"/>
              <a:t>12/21/2024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 Copyright 2021 by Determined Hymns. All rights reserved.</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593B980-0E53-DDF8-1C98-7AEBE1DEC6FD}"/>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Copyright 2021 by Determined Hymns. All rights reserved.</a:t>
            </a:r>
          </a:p>
        </p:txBody>
      </p:sp>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22749-E3FC-B4A8-9E33-BBAD2E14D865}"/>
            </a:ext>
          </a:extLst>
        </p:cNvPr>
        <p:cNvGrpSpPr/>
        <p:nvPr/>
      </p:nvGrpSpPr>
      <p:grpSpPr>
        <a:xfrm>
          <a:off x="0" y="0"/>
          <a:ext cx="0" cy="0"/>
          <a:chOff x="0" y="0"/>
          <a:chExt cx="0" cy="0"/>
        </a:xfrm>
      </p:grpSpPr>
      <p:sp>
        <p:nvSpPr>
          <p:cNvPr id="3" name="Footer Placeholder 2">
            <a:extLst>
              <a:ext uri="{FF2B5EF4-FFF2-40B4-BE49-F238E27FC236}">
                <a16:creationId xmlns:a16="http://schemas.microsoft.com/office/drawing/2014/main" id="{49646668-4694-6C70-5553-BF9BA3DF7A69}"/>
              </a:ext>
            </a:extLst>
          </p:cNvPr>
          <p:cNvSpPr>
            <a:spLocks noGrp="1"/>
          </p:cNvSpPr>
          <p:nvPr>
            <p:ph type="ftr" sz="quarter" idx="11"/>
          </p:nvPr>
        </p:nvSpPr>
        <p:spPr>
          <a:xfrm>
            <a:off x="4038600" y="6568104"/>
            <a:ext cx="4114800" cy="365125"/>
          </a:xfrm>
        </p:spPr>
        <p:txBody>
          <a:bodyPr/>
          <a:lstStyle/>
          <a:p>
            <a:r>
              <a:rPr lang="en-US"/>
              <a:t>© Copyright 2021 by Determined Hymns. All rights reserved.</a:t>
            </a:r>
          </a:p>
        </p:txBody>
      </p:sp>
      <p:pic>
        <p:nvPicPr>
          <p:cNvPr id="7" name="Picture 6">
            <a:extLst>
              <a:ext uri="{FF2B5EF4-FFF2-40B4-BE49-F238E27FC236}">
                <a16:creationId xmlns:a16="http://schemas.microsoft.com/office/drawing/2014/main" id="{36D21549-3167-541F-5F93-602FEF69461B}"/>
              </a:ext>
            </a:extLst>
          </p:cNvPr>
          <p:cNvPicPr>
            <a:picLocks noChangeAspect="1"/>
          </p:cNvPicPr>
          <p:nvPr/>
        </p:nvPicPr>
        <p:blipFill>
          <a:blip r:embed="rId2"/>
          <a:stretch>
            <a:fillRect/>
          </a:stretch>
        </p:blipFill>
        <p:spPr>
          <a:xfrm>
            <a:off x="0" y="53084"/>
            <a:ext cx="12192000" cy="6751831"/>
          </a:xfrm>
          <a:prstGeom prst="rect">
            <a:avLst/>
          </a:prstGeom>
        </p:spPr>
      </p:pic>
    </p:spTree>
    <p:extLst>
      <p:ext uri="{BB962C8B-B14F-4D97-AF65-F5344CB8AC3E}">
        <p14:creationId xmlns:p14="http://schemas.microsoft.com/office/powerpoint/2010/main" val="322178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57EC3-7060-3A99-E985-77ACB6826826}"/>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73F530E8-C4A9-D980-71AE-1D48BC2E068D}"/>
              </a:ext>
            </a:extLst>
          </p:cNvPr>
          <p:cNvSpPr>
            <a:spLocks noGrp="1"/>
          </p:cNvSpPr>
          <p:nvPr>
            <p:ph type="ftr" sz="quarter" idx="11"/>
          </p:nvPr>
        </p:nvSpPr>
        <p:spPr>
          <a:xfrm>
            <a:off x="4038600" y="6589815"/>
            <a:ext cx="4114800" cy="365125"/>
          </a:xfrm>
        </p:spPr>
        <p:txBody>
          <a:bodyPr/>
          <a:lstStyle/>
          <a:p>
            <a:r>
              <a:rPr lang="en-US"/>
              <a:t>© Copyright 2021 by Determined Hymns. All rights reserved.</a:t>
            </a:r>
          </a:p>
        </p:txBody>
      </p:sp>
      <p:pic>
        <p:nvPicPr>
          <p:cNvPr id="4" name="Picture 3">
            <a:extLst>
              <a:ext uri="{FF2B5EF4-FFF2-40B4-BE49-F238E27FC236}">
                <a16:creationId xmlns:a16="http://schemas.microsoft.com/office/drawing/2014/main" id="{807ADD8D-FE36-23D7-1FFE-142512F47112}"/>
              </a:ext>
            </a:extLst>
          </p:cNvPr>
          <p:cNvPicPr>
            <a:picLocks noChangeAspect="1"/>
          </p:cNvPicPr>
          <p:nvPr/>
        </p:nvPicPr>
        <p:blipFill>
          <a:blip r:embed="rId2"/>
          <a:stretch>
            <a:fillRect/>
          </a:stretch>
        </p:blipFill>
        <p:spPr>
          <a:xfrm>
            <a:off x="0" y="189268"/>
            <a:ext cx="12192000" cy="6479464"/>
          </a:xfrm>
          <a:prstGeom prst="rect">
            <a:avLst/>
          </a:prstGeom>
        </p:spPr>
      </p:pic>
    </p:spTree>
    <p:extLst>
      <p:ext uri="{BB962C8B-B14F-4D97-AF65-F5344CB8AC3E}">
        <p14:creationId xmlns:p14="http://schemas.microsoft.com/office/powerpoint/2010/main" val="3913310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AA718-01C6-505C-2293-D780E08A948B}"/>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26C278D7-1E77-7437-4CA2-210931709991}"/>
              </a:ext>
            </a:extLst>
          </p:cNvPr>
          <p:cNvSpPr>
            <a:spLocks noGrp="1"/>
          </p:cNvSpPr>
          <p:nvPr>
            <p:ph type="ftr" sz="quarter" idx="11"/>
          </p:nvPr>
        </p:nvSpPr>
        <p:spPr>
          <a:xfrm>
            <a:off x="4038600" y="6596983"/>
            <a:ext cx="4114800" cy="365125"/>
          </a:xfrm>
        </p:spPr>
        <p:txBody>
          <a:bodyPr/>
          <a:lstStyle/>
          <a:p>
            <a:r>
              <a:rPr lang="en-US" dirty="0"/>
              <a:t>© Copyright 2021 by Determined Hymns. All rights reserved.</a:t>
            </a:r>
          </a:p>
        </p:txBody>
      </p:sp>
      <p:pic>
        <p:nvPicPr>
          <p:cNvPr id="5" name="Picture 4">
            <a:extLst>
              <a:ext uri="{FF2B5EF4-FFF2-40B4-BE49-F238E27FC236}">
                <a16:creationId xmlns:a16="http://schemas.microsoft.com/office/drawing/2014/main" id="{25AF0844-DF80-0D53-7EFA-2279F5E04158}"/>
              </a:ext>
            </a:extLst>
          </p:cNvPr>
          <p:cNvPicPr>
            <a:picLocks noChangeAspect="1"/>
          </p:cNvPicPr>
          <p:nvPr/>
        </p:nvPicPr>
        <p:blipFill>
          <a:blip r:embed="rId2"/>
          <a:stretch>
            <a:fillRect/>
          </a:stretch>
        </p:blipFill>
        <p:spPr>
          <a:xfrm>
            <a:off x="0" y="110425"/>
            <a:ext cx="12192000" cy="6637150"/>
          </a:xfrm>
          <a:prstGeom prst="rect">
            <a:avLst/>
          </a:prstGeom>
        </p:spPr>
      </p:pic>
    </p:spTree>
    <p:extLst>
      <p:ext uri="{BB962C8B-B14F-4D97-AF65-F5344CB8AC3E}">
        <p14:creationId xmlns:p14="http://schemas.microsoft.com/office/powerpoint/2010/main" val="346424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DB33D-A584-8447-065A-6F5E09DCF11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F639D907-8690-ADEA-B423-E95336382A68}"/>
              </a:ext>
            </a:extLst>
          </p:cNvPr>
          <p:cNvSpPr>
            <a:spLocks noGrp="1"/>
          </p:cNvSpPr>
          <p:nvPr>
            <p:ph type="ftr" sz="quarter" idx="11"/>
          </p:nvPr>
        </p:nvSpPr>
        <p:spPr>
          <a:xfrm>
            <a:off x="4038600" y="6611530"/>
            <a:ext cx="4114800" cy="365125"/>
          </a:xfrm>
        </p:spPr>
        <p:txBody>
          <a:bodyPr/>
          <a:lstStyle/>
          <a:p>
            <a:r>
              <a:rPr lang="en-US"/>
              <a:t>© Copyright 2021 by Determined Hymns. All rights reserved.</a:t>
            </a:r>
          </a:p>
        </p:txBody>
      </p:sp>
      <p:pic>
        <p:nvPicPr>
          <p:cNvPr id="4" name="Picture 3">
            <a:extLst>
              <a:ext uri="{FF2B5EF4-FFF2-40B4-BE49-F238E27FC236}">
                <a16:creationId xmlns:a16="http://schemas.microsoft.com/office/drawing/2014/main" id="{7669E337-7301-A7E8-DA22-8055FD71B7EA}"/>
              </a:ext>
            </a:extLst>
          </p:cNvPr>
          <p:cNvPicPr>
            <a:picLocks noChangeAspect="1"/>
          </p:cNvPicPr>
          <p:nvPr/>
        </p:nvPicPr>
        <p:blipFill>
          <a:blip r:embed="rId2"/>
          <a:stretch>
            <a:fillRect/>
          </a:stretch>
        </p:blipFill>
        <p:spPr>
          <a:xfrm>
            <a:off x="0" y="214354"/>
            <a:ext cx="12192000" cy="6429292"/>
          </a:xfrm>
          <a:prstGeom prst="rect">
            <a:avLst/>
          </a:prstGeom>
        </p:spPr>
      </p:pic>
    </p:spTree>
    <p:extLst>
      <p:ext uri="{BB962C8B-B14F-4D97-AF65-F5344CB8AC3E}">
        <p14:creationId xmlns:p14="http://schemas.microsoft.com/office/powerpoint/2010/main" val="954180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61505-015E-2DA5-890F-4BE2D9660B2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15E34C55-4C2A-6BD2-6BA7-62079240E368}"/>
              </a:ext>
            </a:extLst>
          </p:cNvPr>
          <p:cNvSpPr>
            <a:spLocks noGrp="1"/>
          </p:cNvSpPr>
          <p:nvPr>
            <p:ph type="ftr" sz="quarter" idx="11"/>
          </p:nvPr>
        </p:nvSpPr>
        <p:spPr>
          <a:xfrm>
            <a:off x="4038600" y="6611530"/>
            <a:ext cx="4114800" cy="365125"/>
          </a:xfrm>
        </p:spPr>
        <p:txBody>
          <a:bodyPr/>
          <a:lstStyle/>
          <a:p>
            <a:r>
              <a:rPr lang="en-US"/>
              <a:t>© Copyright 2021 by Determined Hymns. All rights reserved.</a:t>
            </a:r>
          </a:p>
        </p:txBody>
      </p:sp>
      <p:pic>
        <p:nvPicPr>
          <p:cNvPr id="4" name="Picture 3">
            <a:extLst>
              <a:ext uri="{FF2B5EF4-FFF2-40B4-BE49-F238E27FC236}">
                <a16:creationId xmlns:a16="http://schemas.microsoft.com/office/drawing/2014/main" id="{6A2CE59B-F5F4-5AD9-EB46-E7C30C7004DB}"/>
              </a:ext>
            </a:extLst>
          </p:cNvPr>
          <p:cNvPicPr>
            <a:picLocks noChangeAspect="1"/>
          </p:cNvPicPr>
          <p:nvPr/>
        </p:nvPicPr>
        <p:blipFill>
          <a:blip r:embed="rId2"/>
          <a:stretch>
            <a:fillRect/>
          </a:stretch>
        </p:blipFill>
        <p:spPr>
          <a:xfrm>
            <a:off x="0" y="67419"/>
            <a:ext cx="12192000" cy="6723161"/>
          </a:xfrm>
          <a:prstGeom prst="rect">
            <a:avLst/>
          </a:prstGeom>
        </p:spPr>
      </p:pic>
    </p:spTree>
    <p:extLst>
      <p:ext uri="{BB962C8B-B14F-4D97-AF65-F5344CB8AC3E}">
        <p14:creationId xmlns:p14="http://schemas.microsoft.com/office/powerpoint/2010/main" val="722692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7BE81-30D0-2E89-17C9-998B010FB49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8CEF3C68-EEC0-AF22-7066-403A9E7CE3F7}"/>
              </a:ext>
            </a:extLst>
          </p:cNvPr>
          <p:cNvSpPr>
            <a:spLocks noGrp="1"/>
          </p:cNvSpPr>
          <p:nvPr>
            <p:ph type="ftr" sz="quarter" idx="11"/>
          </p:nvPr>
        </p:nvSpPr>
        <p:spPr>
          <a:xfrm>
            <a:off x="4038600" y="6611530"/>
            <a:ext cx="4114800" cy="365125"/>
          </a:xfrm>
        </p:spPr>
        <p:txBody>
          <a:bodyPr/>
          <a:lstStyle/>
          <a:p>
            <a:r>
              <a:rPr lang="en-US"/>
              <a:t>© Copyright 2021 by Determined Hymns. All rights reserved.</a:t>
            </a:r>
          </a:p>
        </p:txBody>
      </p:sp>
      <p:pic>
        <p:nvPicPr>
          <p:cNvPr id="4" name="Picture 3">
            <a:extLst>
              <a:ext uri="{FF2B5EF4-FFF2-40B4-BE49-F238E27FC236}">
                <a16:creationId xmlns:a16="http://schemas.microsoft.com/office/drawing/2014/main" id="{B3B9C626-6AA9-2B56-06D2-8F58AF5D6F85}"/>
              </a:ext>
            </a:extLst>
          </p:cNvPr>
          <p:cNvPicPr>
            <a:picLocks noChangeAspect="1"/>
          </p:cNvPicPr>
          <p:nvPr/>
        </p:nvPicPr>
        <p:blipFill>
          <a:blip r:embed="rId2"/>
          <a:stretch>
            <a:fillRect/>
          </a:stretch>
        </p:blipFill>
        <p:spPr>
          <a:xfrm>
            <a:off x="0" y="185684"/>
            <a:ext cx="12192000" cy="6486631"/>
          </a:xfrm>
          <a:prstGeom prst="rect">
            <a:avLst/>
          </a:prstGeom>
        </p:spPr>
      </p:pic>
    </p:spTree>
    <p:extLst>
      <p:ext uri="{BB962C8B-B14F-4D97-AF65-F5344CB8AC3E}">
        <p14:creationId xmlns:p14="http://schemas.microsoft.com/office/powerpoint/2010/main" val="2078017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27350-2FEF-9CF2-83D8-B8CB0964A7C1}"/>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ABD9D150-B64E-D539-EB8D-8A653807C883}"/>
              </a:ext>
            </a:extLst>
          </p:cNvPr>
          <p:cNvSpPr>
            <a:spLocks noGrp="1"/>
          </p:cNvSpPr>
          <p:nvPr>
            <p:ph type="ftr" sz="quarter" idx="11"/>
          </p:nvPr>
        </p:nvSpPr>
        <p:spPr>
          <a:xfrm>
            <a:off x="4038600" y="6611530"/>
            <a:ext cx="4114800" cy="365125"/>
          </a:xfrm>
        </p:spPr>
        <p:txBody>
          <a:bodyPr/>
          <a:lstStyle/>
          <a:p>
            <a:r>
              <a:rPr lang="en-US"/>
              <a:t>© Copyright 2021 by Determined Hymns. All rights reserved.</a:t>
            </a:r>
          </a:p>
        </p:txBody>
      </p:sp>
      <p:pic>
        <p:nvPicPr>
          <p:cNvPr id="4" name="Picture 3">
            <a:extLst>
              <a:ext uri="{FF2B5EF4-FFF2-40B4-BE49-F238E27FC236}">
                <a16:creationId xmlns:a16="http://schemas.microsoft.com/office/drawing/2014/main" id="{6F9A5240-B7D4-C9F3-B7C1-7D0A99274341}"/>
              </a:ext>
            </a:extLst>
          </p:cNvPr>
          <p:cNvPicPr>
            <a:picLocks noChangeAspect="1"/>
          </p:cNvPicPr>
          <p:nvPr/>
        </p:nvPicPr>
        <p:blipFill>
          <a:blip r:embed="rId2"/>
          <a:stretch>
            <a:fillRect/>
          </a:stretch>
        </p:blipFill>
        <p:spPr>
          <a:xfrm>
            <a:off x="0" y="96090"/>
            <a:ext cx="12192000" cy="6665820"/>
          </a:xfrm>
          <a:prstGeom prst="rect">
            <a:avLst/>
          </a:prstGeom>
        </p:spPr>
      </p:pic>
    </p:spTree>
    <p:extLst>
      <p:ext uri="{BB962C8B-B14F-4D97-AF65-F5344CB8AC3E}">
        <p14:creationId xmlns:p14="http://schemas.microsoft.com/office/powerpoint/2010/main" val="2202547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AD0D2-B11F-E994-8F04-EE218BAE09B1}"/>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F912B87C-5E6A-424E-0EC4-0D5830FD4EEA}"/>
              </a:ext>
            </a:extLst>
          </p:cNvPr>
          <p:cNvSpPr>
            <a:spLocks noGrp="1"/>
          </p:cNvSpPr>
          <p:nvPr>
            <p:ph type="ftr" sz="quarter" idx="11"/>
          </p:nvPr>
        </p:nvSpPr>
        <p:spPr>
          <a:xfrm>
            <a:off x="4038600" y="6587358"/>
            <a:ext cx="4114800" cy="365125"/>
          </a:xfrm>
        </p:spPr>
        <p:txBody>
          <a:bodyPr/>
          <a:lstStyle/>
          <a:p>
            <a:r>
              <a:rPr lang="en-US" dirty="0"/>
              <a:t>© Copyright 2021 by Determined Hymns. All rights reserved.</a:t>
            </a:r>
          </a:p>
        </p:txBody>
      </p:sp>
      <p:pic>
        <p:nvPicPr>
          <p:cNvPr id="4" name="Picture 3">
            <a:extLst>
              <a:ext uri="{FF2B5EF4-FFF2-40B4-BE49-F238E27FC236}">
                <a16:creationId xmlns:a16="http://schemas.microsoft.com/office/drawing/2014/main" id="{B46B94A3-D8ED-ED33-4303-E241A4C86AA2}"/>
              </a:ext>
            </a:extLst>
          </p:cNvPr>
          <p:cNvPicPr>
            <a:picLocks noChangeAspect="1"/>
          </p:cNvPicPr>
          <p:nvPr/>
        </p:nvPicPr>
        <p:blipFill>
          <a:blip r:embed="rId2"/>
          <a:stretch>
            <a:fillRect/>
          </a:stretch>
        </p:blipFill>
        <p:spPr>
          <a:xfrm>
            <a:off x="0" y="232273"/>
            <a:ext cx="12192000" cy="6393454"/>
          </a:xfrm>
          <a:prstGeom prst="rect">
            <a:avLst/>
          </a:prstGeom>
        </p:spPr>
      </p:pic>
    </p:spTree>
    <p:extLst>
      <p:ext uri="{BB962C8B-B14F-4D97-AF65-F5344CB8AC3E}">
        <p14:creationId xmlns:p14="http://schemas.microsoft.com/office/powerpoint/2010/main" val="2191992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142</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14</cp:revision>
  <dcterms:created xsi:type="dcterms:W3CDTF">2019-10-02T02:24:59Z</dcterms:created>
  <dcterms:modified xsi:type="dcterms:W3CDTF">2024-12-22T03:30:33Z</dcterms:modified>
</cp:coreProperties>
</file>