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91" r:id="rId3"/>
    <p:sldId id="281" r:id="rId4"/>
    <p:sldId id="290" r:id="rId5"/>
    <p:sldId id="282" r:id="rId6"/>
    <p:sldId id="295" r:id="rId7"/>
    <p:sldId id="296" r:id="rId8"/>
    <p:sldId id="298" r:id="rId9"/>
    <p:sldId id="29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93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22547446-F1E9-4FE3-8CED-07C3D4406DC7}"/>
    <pc:docChg chg="undo custSel delSld modSld">
      <pc:chgData name="Sarah Gothard" userId="0e53f415fda5f162" providerId="LiveId" clId="{22547446-F1E9-4FE3-8CED-07C3D4406DC7}" dt="2021-08-27T15:37:10.494" v="39" actId="47"/>
      <pc:docMkLst>
        <pc:docMk/>
      </pc:docMkLst>
      <pc:sldChg chg="addSp delSp modSp mod">
        <pc:chgData name="Sarah Gothard" userId="0e53f415fda5f162" providerId="LiveId" clId="{22547446-F1E9-4FE3-8CED-07C3D4406DC7}" dt="2021-08-27T15:34:29.316" v="2" actId="26606"/>
        <pc:sldMkLst>
          <pc:docMk/>
          <pc:sldMk cId="2211167003" sldId="257"/>
        </pc:sldMkLst>
        <pc:spChg chg="ord">
          <ac:chgData name="Sarah Gothard" userId="0e53f415fda5f162" providerId="LiveId" clId="{22547446-F1E9-4FE3-8CED-07C3D4406DC7}" dt="2021-08-27T15:34:29.316" v="2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22547446-F1E9-4FE3-8CED-07C3D4406DC7}" dt="2021-08-27T15:34:29.316" v="2" actId="26606"/>
          <ac:spMkLst>
            <pc:docMk/>
            <pc:sldMk cId="2211167003" sldId="257"/>
            <ac:spMk id="77" creationId="{32BC26D8-82FB-445E-AA49-62A77D7C1EE0}"/>
          </ac:spMkLst>
        </pc:spChg>
        <pc:spChg chg="add">
          <ac:chgData name="Sarah Gothard" userId="0e53f415fda5f162" providerId="LiveId" clId="{22547446-F1E9-4FE3-8CED-07C3D4406DC7}" dt="2021-08-27T15:34:29.316" v="2" actId="26606"/>
          <ac:spMkLst>
            <pc:docMk/>
            <pc:sldMk cId="2211167003" sldId="257"/>
            <ac:spMk id="79" creationId="{CB44330D-EA18-4254-AA95-EB49948539B8}"/>
          </ac:spMkLst>
        </pc:spChg>
        <pc:spChg chg="del">
          <ac:chgData name="Sarah Gothard" userId="0e53f415fda5f162" providerId="LiveId" clId="{22547446-F1E9-4FE3-8CED-07C3D4406DC7}" dt="2021-08-27T15:34:29.316" v="2" actId="26606"/>
          <ac:spMkLst>
            <pc:docMk/>
            <pc:sldMk cId="2211167003" sldId="257"/>
            <ac:spMk id="134" creationId="{32BC26D8-82FB-445E-AA49-62A77D7C1EE0}"/>
          </ac:spMkLst>
        </pc:spChg>
        <pc:spChg chg="del">
          <ac:chgData name="Sarah Gothard" userId="0e53f415fda5f162" providerId="LiveId" clId="{22547446-F1E9-4FE3-8CED-07C3D4406DC7}" dt="2021-08-27T15:34:29.316" v="2" actId="26606"/>
          <ac:spMkLst>
            <pc:docMk/>
            <pc:sldMk cId="2211167003" sldId="257"/>
            <ac:spMk id="136" creationId="{CB44330D-EA18-4254-AA95-EB49948539B8}"/>
          </ac:spMkLst>
        </pc:spChg>
        <pc:picChg chg="add mod">
          <ac:chgData name="Sarah Gothard" userId="0e53f415fda5f162" providerId="LiveId" clId="{22547446-F1E9-4FE3-8CED-07C3D4406DC7}" dt="2021-08-27T15:34:29.316" v="2" actId="26606"/>
          <ac:picMkLst>
            <pc:docMk/>
            <pc:sldMk cId="2211167003" sldId="257"/>
            <ac:picMk id="3" creationId="{8B45ED76-858A-4EC9-9023-D9AA2809688A}"/>
          </ac:picMkLst>
        </pc:picChg>
        <pc:picChg chg="del">
          <ac:chgData name="Sarah Gothard" userId="0e53f415fda5f162" providerId="LiveId" clId="{22547446-F1E9-4FE3-8CED-07C3D4406DC7}" dt="2021-08-27T15:34:27.644" v="0" actId="478"/>
          <ac:picMkLst>
            <pc:docMk/>
            <pc:sldMk cId="2211167003" sldId="257"/>
            <ac:picMk id="7" creationId="{6ECBCC98-B280-4230-95C7-826F7CA705C2}"/>
          </ac:picMkLst>
        </pc:picChg>
      </pc:sldChg>
      <pc:sldChg chg="addSp delSp modSp mod">
        <pc:chgData name="Sarah Gothard" userId="0e53f415fda5f162" providerId="LiveId" clId="{22547446-F1E9-4FE3-8CED-07C3D4406DC7}" dt="2021-08-27T15:35:00.376" v="10" actId="26606"/>
        <pc:sldMkLst>
          <pc:docMk/>
          <pc:sldMk cId="398606945" sldId="281"/>
        </pc:sldMkLst>
        <pc:spChg chg="ord">
          <ac:chgData name="Sarah Gothard" userId="0e53f415fda5f162" providerId="LiveId" clId="{22547446-F1E9-4FE3-8CED-07C3D4406DC7}" dt="2021-08-27T15:35:00.376" v="10" actId="26606"/>
          <ac:spMkLst>
            <pc:docMk/>
            <pc:sldMk cId="398606945" sldId="281"/>
            <ac:spMk id="4" creationId="{734DF08B-C78F-4DB2-8B25-0250E898880A}"/>
          </ac:spMkLst>
        </pc:spChg>
        <pc:spChg chg="del">
          <ac:chgData name="Sarah Gothard" userId="0e53f415fda5f162" providerId="LiveId" clId="{22547446-F1E9-4FE3-8CED-07C3D4406DC7}" dt="2021-08-27T15:35:00.376" v="10" actId="26606"/>
          <ac:spMkLst>
            <pc:docMk/>
            <pc:sldMk cId="398606945" sldId="281"/>
            <ac:spMk id="84" creationId="{32BC26D8-82FB-445E-AA49-62A77D7C1EE0}"/>
          </ac:spMkLst>
        </pc:spChg>
        <pc:spChg chg="del">
          <ac:chgData name="Sarah Gothard" userId="0e53f415fda5f162" providerId="LiveId" clId="{22547446-F1E9-4FE3-8CED-07C3D4406DC7}" dt="2021-08-27T15:35:00.376" v="10" actId="26606"/>
          <ac:spMkLst>
            <pc:docMk/>
            <pc:sldMk cId="398606945" sldId="281"/>
            <ac:spMk id="86" creationId="{CB44330D-EA18-4254-AA95-EB49948539B8}"/>
          </ac:spMkLst>
        </pc:spChg>
        <pc:spChg chg="add">
          <ac:chgData name="Sarah Gothard" userId="0e53f415fda5f162" providerId="LiveId" clId="{22547446-F1E9-4FE3-8CED-07C3D4406DC7}" dt="2021-08-27T15:35:00.376" v="10" actId="26606"/>
          <ac:spMkLst>
            <pc:docMk/>
            <pc:sldMk cId="398606945" sldId="281"/>
            <ac:spMk id="91" creationId="{32BC26D8-82FB-445E-AA49-62A77D7C1EE0}"/>
          </ac:spMkLst>
        </pc:spChg>
        <pc:spChg chg="add">
          <ac:chgData name="Sarah Gothard" userId="0e53f415fda5f162" providerId="LiveId" clId="{22547446-F1E9-4FE3-8CED-07C3D4406DC7}" dt="2021-08-27T15:35:00.376" v="10" actId="26606"/>
          <ac:spMkLst>
            <pc:docMk/>
            <pc:sldMk cId="398606945" sldId="281"/>
            <ac:spMk id="93" creationId="{CB44330D-EA18-4254-AA95-EB49948539B8}"/>
          </ac:spMkLst>
        </pc:spChg>
        <pc:picChg chg="add mod">
          <ac:chgData name="Sarah Gothard" userId="0e53f415fda5f162" providerId="LiveId" clId="{22547446-F1E9-4FE3-8CED-07C3D4406DC7}" dt="2021-08-27T15:35:00.376" v="10" actId="26606"/>
          <ac:picMkLst>
            <pc:docMk/>
            <pc:sldMk cId="398606945" sldId="281"/>
            <ac:picMk id="3" creationId="{F4507706-420A-4451-9970-1D30B7C7965E}"/>
          </ac:picMkLst>
        </pc:picChg>
        <pc:picChg chg="del">
          <ac:chgData name="Sarah Gothard" userId="0e53f415fda5f162" providerId="LiveId" clId="{22547446-F1E9-4FE3-8CED-07C3D4406DC7}" dt="2021-08-27T15:34:58.871" v="8" actId="478"/>
          <ac:picMkLst>
            <pc:docMk/>
            <pc:sldMk cId="398606945" sldId="281"/>
            <ac:picMk id="9" creationId="{AF435B71-CE00-4E8C-B892-2794FBF72DDD}"/>
          </ac:picMkLst>
        </pc:picChg>
      </pc:sldChg>
      <pc:sldChg chg="addSp delSp modSp mod">
        <pc:chgData name="Sarah Gothard" userId="0e53f415fda5f162" providerId="LiveId" clId="{22547446-F1E9-4FE3-8CED-07C3D4406DC7}" dt="2021-08-27T15:35:39.853" v="18" actId="26606"/>
        <pc:sldMkLst>
          <pc:docMk/>
          <pc:sldMk cId="440733767" sldId="282"/>
        </pc:sldMkLst>
        <pc:spChg chg="ord">
          <ac:chgData name="Sarah Gothard" userId="0e53f415fda5f162" providerId="LiveId" clId="{22547446-F1E9-4FE3-8CED-07C3D4406DC7}" dt="2021-08-27T15:35:39.853" v="18" actId="26606"/>
          <ac:spMkLst>
            <pc:docMk/>
            <pc:sldMk cId="440733767" sldId="282"/>
            <ac:spMk id="4" creationId="{734DF08B-C78F-4DB2-8B25-0250E898880A}"/>
          </ac:spMkLst>
        </pc:spChg>
        <pc:spChg chg="del">
          <ac:chgData name="Sarah Gothard" userId="0e53f415fda5f162" providerId="LiveId" clId="{22547446-F1E9-4FE3-8CED-07C3D4406DC7}" dt="2021-08-27T15:35:39.853" v="18" actId="26606"/>
          <ac:spMkLst>
            <pc:docMk/>
            <pc:sldMk cId="440733767" sldId="282"/>
            <ac:spMk id="88" creationId="{32BC26D8-82FB-445E-AA49-62A77D7C1EE0}"/>
          </ac:spMkLst>
        </pc:spChg>
        <pc:spChg chg="del">
          <ac:chgData name="Sarah Gothard" userId="0e53f415fda5f162" providerId="LiveId" clId="{22547446-F1E9-4FE3-8CED-07C3D4406DC7}" dt="2021-08-27T15:35:39.853" v="18" actId="26606"/>
          <ac:spMkLst>
            <pc:docMk/>
            <pc:sldMk cId="440733767" sldId="282"/>
            <ac:spMk id="90" creationId="{CB44330D-EA18-4254-AA95-EB49948539B8}"/>
          </ac:spMkLst>
        </pc:spChg>
        <pc:spChg chg="add">
          <ac:chgData name="Sarah Gothard" userId="0e53f415fda5f162" providerId="LiveId" clId="{22547446-F1E9-4FE3-8CED-07C3D4406DC7}" dt="2021-08-27T15:35:39.853" v="18" actId="26606"/>
          <ac:spMkLst>
            <pc:docMk/>
            <pc:sldMk cId="440733767" sldId="282"/>
            <ac:spMk id="95" creationId="{32BC26D8-82FB-445E-AA49-62A77D7C1EE0}"/>
          </ac:spMkLst>
        </pc:spChg>
        <pc:spChg chg="add">
          <ac:chgData name="Sarah Gothard" userId="0e53f415fda5f162" providerId="LiveId" clId="{22547446-F1E9-4FE3-8CED-07C3D4406DC7}" dt="2021-08-27T15:35:39.853" v="18" actId="26606"/>
          <ac:spMkLst>
            <pc:docMk/>
            <pc:sldMk cId="440733767" sldId="282"/>
            <ac:spMk id="97" creationId="{CB44330D-EA18-4254-AA95-EB49948539B8}"/>
          </ac:spMkLst>
        </pc:spChg>
        <pc:picChg chg="add mod">
          <ac:chgData name="Sarah Gothard" userId="0e53f415fda5f162" providerId="LiveId" clId="{22547446-F1E9-4FE3-8CED-07C3D4406DC7}" dt="2021-08-27T15:35:39.853" v="18" actId="26606"/>
          <ac:picMkLst>
            <pc:docMk/>
            <pc:sldMk cId="440733767" sldId="282"/>
            <ac:picMk id="3" creationId="{A036EE21-ADBB-4E3E-B366-6204C49003F0}"/>
          </ac:picMkLst>
        </pc:picChg>
        <pc:picChg chg="del">
          <ac:chgData name="Sarah Gothard" userId="0e53f415fda5f162" providerId="LiveId" clId="{22547446-F1E9-4FE3-8CED-07C3D4406DC7}" dt="2021-08-27T15:35:38.270" v="14" actId="478"/>
          <ac:picMkLst>
            <pc:docMk/>
            <pc:sldMk cId="440733767" sldId="282"/>
            <ac:picMk id="7" creationId="{F326A494-3A43-4658-9F22-1CBB8DFDEFDD}"/>
          </ac:picMkLst>
        </pc:picChg>
      </pc:sldChg>
      <pc:sldChg chg="addSp delSp modSp mod">
        <pc:chgData name="Sarah Gothard" userId="0e53f415fda5f162" providerId="LiveId" clId="{22547446-F1E9-4FE3-8CED-07C3D4406DC7}" dt="2021-08-27T15:35:24.292" v="13" actId="26606"/>
        <pc:sldMkLst>
          <pc:docMk/>
          <pc:sldMk cId="1981653749" sldId="290"/>
        </pc:sldMkLst>
        <pc:spChg chg="ord">
          <ac:chgData name="Sarah Gothard" userId="0e53f415fda5f162" providerId="LiveId" clId="{22547446-F1E9-4FE3-8CED-07C3D4406DC7}" dt="2021-08-27T15:35:24.292" v="13" actId="26606"/>
          <ac:spMkLst>
            <pc:docMk/>
            <pc:sldMk cId="1981653749" sldId="290"/>
            <ac:spMk id="4" creationId="{1FF218AB-4A4E-4C6A-AE4C-CEDFE6B3F41B}"/>
          </ac:spMkLst>
        </pc:spChg>
        <pc:spChg chg="del">
          <ac:chgData name="Sarah Gothard" userId="0e53f415fda5f162" providerId="LiveId" clId="{22547446-F1E9-4FE3-8CED-07C3D4406DC7}" dt="2021-08-27T15:35:24.292" v="13" actId="26606"/>
          <ac:spMkLst>
            <pc:docMk/>
            <pc:sldMk cId="1981653749" sldId="290"/>
            <ac:spMk id="18" creationId="{32BC26D8-82FB-445E-AA49-62A77D7C1EE0}"/>
          </ac:spMkLst>
        </pc:spChg>
        <pc:spChg chg="del">
          <ac:chgData name="Sarah Gothard" userId="0e53f415fda5f162" providerId="LiveId" clId="{22547446-F1E9-4FE3-8CED-07C3D4406DC7}" dt="2021-08-27T15:35:24.292" v="13" actId="26606"/>
          <ac:spMkLst>
            <pc:docMk/>
            <pc:sldMk cId="1981653749" sldId="290"/>
            <ac:spMk id="20" creationId="{CB44330D-EA18-4254-AA95-EB49948539B8}"/>
          </ac:spMkLst>
        </pc:spChg>
        <pc:spChg chg="add">
          <ac:chgData name="Sarah Gothard" userId="0e53f415fda5f162" providerId="LiveId" clId="{22547446-F1E9-4FE3-8CED-07C3D4406DC7}" dt="2021-08-27T15:35:24.292" v="13" actId="26606"/>
          <ac:spMkLst>
            <pc:docMk/>
            <pc:sldMk cId="1981653749" sldId="290"/>
            <ac:spMk id="25" creationId="{32BC26D8-82FB-445E-AA49-62A77D7C1EE0}"/>
          </ac:spMkLst>
        </pc:spChg>
        <pc:spChg chg="add">
          <ac:chgData name="Sarah Gothard" userId="0e53f415fda5f162" providerId="LiveId" clId="{22547446-F1E9-4FE3-8CED-07C3D4406DC7}" dt="2021-08-27T15:35:24.292" v="13" actId="26606"/>
          <ac:spMkLst>
            <pc:docMk/>
            <pc:sldMk cId="1981653749" sldId="290"/>
            <ac:spMk id="27" creationId="{CB44330D-EA18-4254-AA95-EB49948539B8}"/>
          </ac:spMkLst>
        </pc:spChg>
        <pc:picChg chg="add mod">
          <ac:chgData name="Sarah Gothard" userId="0e53f415fda5f162" providerId="LiveId" clId="{22547446-F1E9-4FE3-8CED-07C3D4406DC7}" dt="2021-08-27T15:35:24.292" v="13" actId="26606"/>
          <ac:picMkLst>
            <pc:docMk/>
            <pc:sldMk cId="1981653749" sldId="290"/>
            <ac:picMk id="3" creationId="{4B130128-6560-4C4F-95D3-8F020CE441DA}"/>
          </ac:picMkLst>
        </pc:picChg>
        <pc:picChg chg="del">
          <ac:chgData name="Sarah Gothard" userId="0e53f415fda5f162" providerId="LiveId" clId="{22547446-F1E9-4FE3-8CED-07C3D4406DC7}" dt="2021-08-27T15:35:23.029" v="11" actId="478"/>
          <ac:picMkLst>
            <pc:docMk/>
            <pc:sldMk cId="1981653749" sldId="290"/>
            <ac:picMk id="8" creationId="{705EEAF9-104E-48A0-B9FA-CB60A7B3FEC7}"/>
          </ac:picMkLst>
        </pc:picChg>
      </pc:sldChg>
      <pc:sldChg chg="addSp delSp modSp mod">
        <pc:chgData name="Sarah Gothard" userId="0e53f415fda5f162" providerId="LiveId" clId="{22547446-F1E9-4FE3-8CED-07C3D4406DC7}" dt="2021-08-27T15:34:44.137" v="7" actId="26606"/>
        <pc:sldMkLst>
          <pc:docMk/>
          <pc:sldMk cId="2320319211" sldId="291"/>
        </pc:sldMkLst>
        <pc:spChg chg="ord">
          <ac:chgData name="Sarah Gothard" userId="0e53f415fda5f162" providerId="LiveId" clId="{22547446-F1E9-4FE3-8CED-07C3D4406DC7}" dt="2021-08-27T15:34:44.137" v="7" actId="26606"/>
          <ac:spMkLst>
            <pc:docMk/>
            <pc:sldMk cId="2320319211" sldId="291"/>
            <ac:spMk id="4" creationId="{734DF08B-C78F-4DB2-8B25-0250E898880A}"/>
          </ac:spMkLst>
        </pc:spChg>
        <pc:spChg chg="del">
          <ac:chgData name="Sarah Gothard" userId="0e53f415fda5f162" providerId="LiveId" clId="{22547446-F1E9-4FE3-8CED-07C3D4406DC7}" dt="2021-08-27T15:34:44.137" v="7" actId="26606"/>
          <ac:spMkLst>
            <pc:docMk/>
            <pc:sldMk cId="2320319211" sldId="291"/>
            <ac:spMk id="95" creationId="{32BC26D8-82FB-445E-AA49-62A77D7C1EE0}"/>
          </ac:spMkLst>
        </pc:spChg>
        <pc:spChg chg="del">
          <ac:chgData name="Sarah Gothard" userId="0e53f415fda5f162" providerId="LiveId" clId="{22547446-F1E9-4FE3-8CED-07C3D4406DC7}" dt="2021-08-27T15:34:44.137" v="7" actId="26606"/>
          <ac:spMkLst>
            <pc:docMk/>
            <pc:sldMk cId="2320319211" sldId="291"/>
            <ac:spMk id="97" creationId="{CB44330D-EA18-4254-AA95-EB49948539B8}"/>
          </ac:spMkLst>
        </pc:spChg>
        <pc:spChg chg="add">
          <ac:chgData name="Sarah Gothard" userId="0e53f415fda5f162" providerId="LiveId" clId="{22547446-F1E9-4FE3-8CED-07C3D4406DC7}" dt="2021-08-27T15:34:44.137" v="7" actId="26606"/>
          <ac:spMkLst>
            <pc:docMk/>
            <pc:sldMk cId="2320319211" sldId="291"/>
            <ac:spMk id="102" creationId="{32BC26D8-82FB-445E-AA49-62A77D7C1EE0}"/>
          </ac:spMkLst>
        </pc:spChg>
        <pc:spChg chg="add">
          <ac:chgData name="Sarah Gothard" userId="0e53f415fda5f162" providerId="LiveId" clId="{22547446-F1E9-4FE3-8CED-07C3D4406DC7}" dt="2021-08-27T15:34:44.137" v="7" actId="26606"/>
          <ac:spMkLst>
            <pc:docMk/>
            <pc:sldMk cId="2320319211" sldId="291"/>
            <ac:spMk id="104" creationId="{CB44330D-EA18-4254-AA95-EB49948539B8}"/>
          </ac:spMkLst>
        </pc:spChg>
        <pc:picChg chg="add mod">
          <ac:chgData name="Sarah Gothard" userId="0e53f415fda5f162" providerId="LiveId" clId="{22547446-F1E9-4FE3-8CED-07C3D4406DC7}" dt="2021-08-27T15:34:44.137" v="7" actId="26606"/>
          <ac:picMkLst>
            <pc:docMk/>
            <pc:sldMk cId="2320319211" sldId="291"/>
            <ac:picMk id="3" creationId="{3291362D-0B23-4383-AAB5-2320AE57063F}"/>
          </ac:picMkLst>
        </pc:picChg>
        <pc:picChg chg="del">
          <ac:chgData name="Sarah Gothard" userId="0e53f415fda5f162" providerId="LiveId" clId="{22547446-F1E9-4FE3-8CED-07C3D4406DC7}" dt="2021-08-27T15:34:42.477" v="3" actId="478"/>
          <ac:picMkLst>
            <pc:docMk/>
            <pc:sldMk cId="2320319211" sldId="291"/>
            <ac:picMk id="9" creationId="{05473A43-0134-4DB9-9EE2-CB9077F442C7}"/>
          </ac:picMkLst>
        </pc:picChg>
      </pc:sldChg>
      <pc:sldChg chg="addSp delSp modSp mod">
        <pc:chgData name="Sarah Gothard" userId="0e53f415fda5f162" providerId="LiveId" clId="{22547446-F1E9-4FE3-8CED-07C3D4406DC7}" dt="2021-08-27T15:36:06.322" v="25" actId="26606"/>
        <pc:sldMkLst>
          <pc:docMk/>
          <pc:sldMk cId="2765769177" sldId="295"/>
        </pc:sldMkLst>
        <pc:spChg chg="add del mod">
          <ac:chgData name="Sarah Gothard" userId="0e53f415fda5f162" providerId="LiveId" clId="{22547446-F1E9-4FE3-8CED-07C3D4406DC7}" dt="2021-08-27T15:36:06.322" v="25" actId="26606"/>
          <ac:spMkLst>
            <pc:docMk/>
            <pc:sldMk cId="2765769177" sldId="295"/>
            <ac:spMk id="3" creationId="{35C73806-11D1-4A98-9958-85E4DAF098D2}"/>
          </ac:spMkLst>
        </pc:spChg>
        <pc:spChg chg="ord">
          <ac:chgData name="Sarah Gothard" userId="0e53f415fda5f162" providerId="LiveId" clId="{22547446-F1E9-4FE3-8CED-07C3D4406DC7}" dt="2021-08-27T15:36:06.322" v="25" actId="26606"/>
          <ac:spMkLst>
            <pc:docMk/>
            <pc:sldMk cId="2765769177" sldId="295"/>
            <ac:spMk id="4" creationId="{0AAB8E72-29D4-4080-8AD4-56A30F8A5E51}"/>
          </ac:spMkLst>
        </pc:spChg>
        <pc:spChg chg="del">
          <ac:chgData name="Sarah Gothard" userId="0e53f415fda5f162" providerId="LiveId" clId="{22547446-F1E9-4FE3-8CED-07C3D4406DC7}" dt="2021-08-27T15:36:06.322" v="25" actId="26606"/>
          <ac:spMkLst>
            <pc:docMk/>
            <pc:sldMk cId="2765769177" sldId="295"/>
            <ac:spMk id="18" creationId="{32BC26D8-82FB-445E-AA49-62A77D7C1EE0}"/>
          </ac:spMkLst>
        </pc:spChg>
        <pc:spChg chg="del">
          <ac:chgData name="Sarah Gothard" userId="0e53f415fda5f162" providerId="LiveId" clId="{22547446-F1E9-4FE3-8CED-07C3D4406DC7}" dt="2021-08-27T15:36:06.322" v="25" actId="26606"/>
          <ac:spMkLst>
            <pc:docMk/>
            <pc:sldMk cId="2765769177" sldId="295"/>
            <ac:spMk id="20" creationId="{CB44330D-EA18-4254-AA95-EB49948539B8}"/>
          </ac:spMkLst>
        </pc:spChg>
        <pc:spChg chg="add">
          <ac:chgData name="Sarah Gothard" userId="0e53f415fda5f162" providerId="LiveId" clId="{22547446-F1E9-4FE3-8CED-07C3D4406DC7}" dt="2021-08-27T15:36:06.322" v="25" actId="26606"/>
          <ac:spMkLst>
            <pc:docMk/>
            <pc:sldMk cId="2765769177" sldId="295"/>
            <ac:spMk id="25" creationId="{32BC26D8-82FB-445E-AA49-62A77D7C1EE0}"/>
          </ac:spMkLst>
        </pc:spChg>
        <pc:spChg chg="add">
          <ac:chgData name="Sarah Gothard" userId="0e53f415fda5f162" providerId="LiveId" clId="{22547446-F1E9-4FE3-8CED-07C3D4406DC7}" dt="2021-08-27T15:36:06.322" v="25" actId="26606"/>
          <ac:spMkLst>
            <pc:docMk/>
            <pc:sldMk cId="2765769177" sldId="295"/>
            <ac:spMk id="27" creationId="{CB44330D-EA18-4254-AA95-EB49948539B8}"/>
          </ac:spMkLst>
        </pc:spChg>
        <pc:picChg chg="add del mod ord">
          <ac:chgData name="Sarah Gothard" userId="0e53f415fda5f162" providerId="LiveId" clId="{22547446-F1E9-4FE3-8CED-07C3D4406DC7}" dt="2021-08-27T15:36:03.711" v="21" actId="22"/>
          <ac:picMkLst>
            <pc:docMk/>
            <pc:sldMk cId="2765769177" sldId="295"/>
            <ac:picMk id="6" creationId="{A312A32E-CD08-4B77-8167-D1303077B7CA}"/>
          </ac:picMkLst>
        </pc:picChg>
        <pc:picChg chg="add mod">
          <ac:chgData name="Sarah Gothard" userId="0e53f415fda5f162" providerId="LiveId" clId="{22547446-F1E9-4FE3-8CED-07C3D4406DC7}" dt="2021-08-27T15:36:06.322" v="25" actId="26606"/>
          <ac:picMkLst>
            <pc:docMk/>
            <pc:sldMk cId="2765769177" sldId="295"/>
            <ac:picMk id="8" creationId="{9675074B-A59E-41F7-A36C-A99DF1985838}"/>
          </ac:picMkLst>
        </pc:picChg>
        <pc:picChg chg="del">
          <ac:chgData name="Sarah Gothard" userId="0e53f415fda5f162" providerId="LiveId" clId="{22547446-F1E9-4FE3-8CED-07C3D4406DC7}" dt="2021-08-27T15:35:41.405" v="19" actId="478"/>
          <ac:picMkLst>
            <pc:docMk/>
            <pc:sldMk cId="2765769177" sldId="295"/>
            <ac:picMk id="10" creationId="{C0EB6D40-BBAF-47AE-B5C5-38E27F90BAD0}"/>
          </ac:picMkLst>
        </pc:picChg>
      </pc:sldChg>
      <pc:sldChg chg="addSp delSp modSp mod">
        <pc:chgData name="Sarah Gothard" userId="0e53f415fda5f162" providerId="LiveId" clId="{22547446-F1E9-4FE3-8CED-07C3D4406DC7}" dt="2021-08-27T15:36:21.606" v="30" actId="26606"/>
        <pc:sldMkLst>
          <pc:docMk/>
          <pc:sldMk cId="697677759" sldId="296"/>
        </pc:sldMkLst>
        <pc:spChg chg="ord">
          <ac:chgData name="Sarah Gothard" userId="0e53f415fda5f162" providerId="LiveId" clId="{22547446-F1E9-4FE3-8CED-07C3D4406DC7}" dt="2021-08-27T15:36:21.606" v="30" actId="26606"/>
          <ac:spMkLst>
            <pc:docMk/>
            <pc:sldMk cId="697677759" sldId="296"/>
            <ac:spMk id="4" creationId="{734DF08B-C78F-4DB2-8B25-0250E898880A}"/>
          </ac:spMkLst>
        </pc:spChg>
        <pc:spChg chg="del">
          <ac:chgData name="Sarah Gothard" userId="0e53f415fda5f162" providerId="LiveId" clId="{22547446-F1E9-4FE3-8CED-07C3D4406DC7}" dt="2021-08-27T15:36:21.606" v="30" actId="26606"/>
          <ac:spMkLst>
            <pc:docMk/>
            <pc:sldMk cId="697677759" sldId="296"/>
            <ac:spMk id="102" creationId="{32BC26D8-82FB-445E-AA49-62A77D7C1EE0}"/>
          </ac:spMkLst>
        </pc:spChg>
        <pc:spChg chg="del">
          <ac:chgData name="Sarah Gothard" userId="0e53f415fda5f162" providerId="LiveId" clId="{22547446-F1E9-4FE3-8CED-07C3D4406DC7}" dt="2021-08-27T15:36:21.606" v="30" actId="26606"/>
          <ac:spMkLst>
            <pc:docMk/>
            <pc:sldMk cId="697677759" sldId="296"/>
            <ac:spMk id="104" creationId="{CB44330D-EA18-4254-AA95-EB49948539B8}"/>
          </ac:spMkLst>
        </pc:spChg>
        <pc:spChg chg="add">
          <ac:chgData name="Sarah Gothard" userId="0e53f415fda5f162" providerId="LiveId" clId="{22547446-F1E9-4FE3-8CED-07C3D4406DC7}" dt="2021-08-27T15:36:21.606" v="30" actId="26606"/>
          <ac:spMkLst>
            <pc:docMk/>
            <pc:sldMk cId="697677759" sldId="296"/>
            <ac:spMk id="109" creationId="{32BC26D8-82FB-445E-AA49-62A77D7C1EE0}"/>
          </ac:spMkLst>
        </pc:spChg>
        <pc:spChg chg="add">
          <ac:chgData name="Sarah Gothard" userId="0e53f415fda5f162" providerId="LiveId" clId="{22547446-F1E9-4FE3-8CED-07C3D4406DC7}" dt="2021-08-27T15:36:21.606" v="30" actId="26606"/>
          <ac:spMkLst>
            <pc:docMk/>
            <pc:sldMk cId="697677759" sldId="296"/>
            <ac:spMk id="111" creationId="{CB44330D-EA18-4254-AA95-EB49948539B8}"/>
          </ac:spMkLst>
        </pc:spChg>
        <pc:picChg chg="add mod">
          <ac:chgData name="Sarah Gothard" userId="0e53f415fda5f162" providerId="LiveId" clId="{22547446-F1E9-4FE3-8CED-07C3D4406DC7}" dt="2021-08-27T15:36:21.606" v="30" actId="26606"/>
          <ac:picMkLst>
            <pc:docMk/>
            <pc:sldMk cId="697677759" sldId="296"/>
            <ac:picMk id="3" creationId="{BD7E0DAF-100B-4ADA-8C5A-0AF2BEA41276}"/>
          </ac:picMkLst>
        </pc:picChg>
        <pc:picChg chg="del">
          <ac:chgData name="Sarah Gothard" userId="0e53f415fda5f162" providerId="LiveId" clId="{22547446-F1E9-4FE3-8CED-07C3D4406DC7}" dt="2021-08-27T15:36:08.511" v="26" actId="478"/>
          <ac:picMkLst>
            <pc:docMk/>
            <pc:sldMk cId="697677759" sldId="296"/>
            <ac:picMk id="6" creationId="{3CEFBA28-4676-42A8-AC77-11D2A2CCF952}"/>
          </ac:picMkLst>
        </pc:picChg>
      </pc:sldChg>
      <pc:sldChg chg="addSp delSp modSp mod">
        <pc:chgData name="Sarah Gothard" userId="0e53f415fda5f162" providerId="LiveId" clId="{22547446-F1E9-4FE3-8CED-07C3D4406DC7}" dt="2021-08-27T15:36:51.547" v="33" actId="26606"/>
        <pc:sldMkLst>
          <pc:docMk/>
          <pc:sldMk cId="746466062" sldId="298"/>
        </pc:sldMkLst>
        <pc:spChg chg="ord">
          <ac:chgData name="Sarah Gothard" userId="0e53f415fda5f162" providerId="LiveId" clId="{22547446-F1E9-4FE3-8CED-07C3D4406DC7}" dt="2021-08-27T15:36:51.547" v="33" actId="26606"/>
          <ac:spMkLst>
            <pc:docMk/>
            <pc:sldMk cId="746466062" sldId="298"/>
            <ac:spMk id="4" creationId="{1FF218AB-4A4E-4C6A-AE4C-CEDFE6B3F41B}"/>
          </ac:spMkLst>
        </pc:spChg>
        <pc:spChg chg="del">
          <ac:chgData name="Sarah Gothard" userId="0e53f415fda5f162" providerId="LiveId" clId="{22547446-F1E9-4FE3-8CED-07C3D4406DC7}" dt="2021-08-27T15:36:51.547" v="33" actId="26606"/>
          <ac:spMkLst>
            <pc:docMk/>
            <pc:sldMk cId="746466062" sldId="298"/>
            <ac:spMk id="25" creationId="{32BC26D8-82FB-445E-AA49-62A77D7C1EE0}"/>
          </ac:spMkLst>
        </pc:spChg>
        <pc:spChg chg="del">
          <ac:chgData name="Sarah Gothard" userId="0e53f415fda5f162" providerId="LiveId" clId="{22547446-F1E9-4FE3-8CED-07C3D4406DC7}" dt="2021-08-27T15:36:51.547" v="33" actId="26606"/>
          <ac:spMkLst>
            <pc:docMk/>
            <pc:sldMk cId="746466062" sldId="298"/>
            <ac:spMk id="27" creationId="{CB44330D-EA18-4254-AA95-EB49948539B8}"/>
          </ac:spMkLst>
        </pc:spChg>
        <pc:spChg chg="add">
          <ac:chgData name="Sarah Gothard" userId="0e53f415fda5f162" providerId="LiveId" clId="{22547446-F1E9-4FE3-8CED-07C3D4406DC7}" dt="2021-08-27T15:36:51.547" v="33" actId="26606"/>
          <ac:spMkLst>
            <pc:docMk/>
            <pc:sldMk cId="746466062" sldId="298"/>
            <ac:spMk id="32" creationId="{32BC26D8-82FB-445E-AA49-62A77D7C1EE0}"/>
          </ac:spMkLst>
        </pc:spChg>
        <pc:spChg chg="add">
          <ac:chgData name="Sarah Gothard" userId="0e53f415fda5f162" providerId="LiveId" clId="{22547446-F1E9-4FE3-8CED-07C3D4406DC7}" dt="2021-08-27T15:36:51.547" v="33" actId="26606"/>
          <ac:spMkLst>
            <pc:docMk/>
            <pc:sldMk cId="746466062" sldId="298"/>
            <ac:spMk id="34" creationId="{CB44330D-EA18-4254-AA95-EB49948539B8}"/>
          </ac:spMkLst>
        </pc:spChg>
        <pc:picChg chg="add mod">
          <ac:chgData name="Sarah Gothard" userId="0e53f415fda5f162" providerId="LiveId" clId="{22547446-F1E9-4FE3-8CED-07C3D4406DC7}" dt="2021-08-27T15:36:51.547" v="33" actId="26606"/>
          <ac:picMkLst>
            <pc:docMk/>
            <pc:sldMk cId="746466062" sldId="298"/>
            <ac:picMk id="3" creationId="{9BB672DA-8125-429C-9AC3-633E41DE40AB}"/>
          </ac:picMkLst>
        </pc:picChg>
        <pc:picChg chg="del">
          <ac:chgData name="Sarah Gothard" userId="0e53f415fda5f162" providerId="LiveId" clId="{22547446-F1E9-4FE3-8CED-07C3D4406DC7}" dt="2021-08-27T15:36:50.215" v="31" actId="478"/>
          <ac:picMkLst>
            <pc:docMk/>
            <pc:sldMk cId="746466062" sldId="298"/>
            <ac:picMk id="9" creationId="{C88C1749-437B-48DE-B3A7-1177409EEBD0}"/>
          </ac:picMkLst>
        </pc:picChg>
      </pc:sldChg>
      <pc:sldChg chg="addSp delSp modSp mod">
        <pc:chgData name="Sarah Gothard" userId="0e53f415fda5f162" providerId="LiveId" clId="{22547446-F1E9-4FE3-8CED-07C3D4406DC7}" dt="2021-08-27T15:37:07.415" v="38" actId="26606"/>
        <pc:sldMkLst>
          <pc:docMk/>
          <pc:sldMk cId="1435003454" sldId="299"/>
        </pc:sldMkLst>
        <pc:spChg chg="ord">
          <ac:chgData name="Sarah Gothard" userId="0e53f415fda5f162" providerId="LiveId" clId="{22547446-F1E9-4FE3-8CED-07C3D4406DC7}" dt="2021-08-27T15:37:07.415" v="38" actId="26606"/>
          <ac:spMkLst>
            <pc:docMk/>
            <pc:sldMk cId="1435003454" sldId="299"/>
            <ac:spMk id="4" creationId="{734DF08B-C78F-4DB2-8B25-0250E898880A}"/>
          </ac:spMkLst>
        </pc:spChg>
        <pc:spChg chg="del">
          <ac:chgData name="Sarah Gothard" userId="0e53f415fda5f162" providerId="LiveId" clId="{22547446-F1E9-4FE3-8CED-07C3D4406DC7}" dt="2021-08-27T15:37:07.415" v="38" actId="26606"/>
          <ac:spMkLst>
            <pc:docMk/>
            <pc:sldMk cId="1435003454" sldId="299"/>
            <ac:spMk id="95" creationId="{32BC26D8-82FB-445E-AA49-62A77D7C1EE0}"/>
          </ac:spMkLst>
        </pc:spChg>
        <pc:spChg chg="del">
          <ac:chgData name="Sarah Gothard" userId="0e53f415fda5f162" providerId="LiveId" clId="{22547446-F1E9-4FE3-8CED-07C3D4406DC7}" dt="2021-08-27T15:37:07.415" v="38" actId="26606"/>
          <ac:spMkLst>
            <pc:docMk/>
            <pc:sldMk cId="1435003454" sldId="299"/>
            <ac:spMk id="97" creationId="{CB44330D-EA18-4254-AA95-EB49948539B8}"/>
          </ac:spMkLst>
        </pc:spChg>
        <pc:spChg chg="add">
          <ac:chgData name="Sarah Gothard" userId="0e53f415fda5f162" providerId="LiveId" clId="{22547446-F1E9-4FE3-8CED-07C3D4406DC7}" dt="2021-08-27T15:37:07.415" v="38" actId="26606"/>
          <ac:spMkLst>
            <pc:docMk/>
            <pc:sldMk cId="1435003454" sldId="299"/>
            <ac:spMk id="102" creationId="{32BC26D8-82FB-445E-AA49-62A77D7C1EE0}"/>
          </ac:spMkLst>
        </pc:spChg>
        <pc:spChg chg="add">
          <ac:chgData name="Sarah Gothard" userId="0e53f415fda5f162" providerId="LiveId" clId="{22547446-F1E9-4FE3-8CED-07C3D4406DC7}" dt="2021-08-27T15:37:07.415" v="38" actId="26606"/>
          <ac:spMkLst>
            <pc:docMk/>
            <pc:sldMk cId="1435003454" sldId="299"/>
            <ac:spMk id="104" creationId="{CB44330D-EA18-4254-AA95-EB49948539B8}"/>
          </ac:spMkLst>
        </pc:spChg>
        <pc:picChg chg="del">
          <ac:chgData name="Sarah Gothard" userId="0e53f415fda5f162" providerId="LiveId" clId="{22547446-F1E9-4FE3-8CED-07C3D4406DC7}" dt="2021-08-27T15:36:54.229" v="34" actId="478"/>
          <ac:picMkLst>
            <pc:docMk/>
            <pc:sldMk cId="1435003454" sldId="299"/>
            <ac:picMk id="3" creationId="{EF41E5AC-5F02-4608-8EC0-5FF39CBBA684}"/>
          </ac:picMkLst>
        </pc:picChg>
        <pc:picChg chg="add mod">
          <ac:chgData name="Sarah Gothard" userId="0e53f415fda5f162" providerId="LiveId" clId="{22547446-F1E9-4FE3-8CED-07C3D4406DC7}" dt="2021-08-27T15:37:07.415" v="38" actId="26606"/>
          <ac:picMkLst>
            <pc:docMk/>
            <pc:sldMk cId="1435003454" sldId="299"/>
            <ac:picMk id="5" creationId="{B460A2EF-4352-4CF7-853D-0F1766C484AE}"/>
          </ac:picMkLst>
        </pc:picChg>
      </pc:sldChg>
      <pc:sldChg chg="del">
        <pc:chgData name="Sarah Gothard" userId="0e53f415fda5f162" providerId="LiveId" clId="{22547446-F1E9-4FE3-8CED-07C3D4406DC7}" dt="2021-08-27T15:37:10.494" v="39" actId="47"/>
        <pc:sldMkLst>
          <pc:docMk/>
          <pc:sldMk cId="2185896567" sldId="300"/>
        </pc:sldMkLst>
      </pc:sldChg>
      <pc:sldChg chg="del">
        <pc:chgData name="Sarah Gothard" userId="0e53f415fda5f162" providerId="LiveId" clId="{22547446-F1E9-4FE3-8CED-07C3D4406DC7}" dt="2021-08-27T15:37:10.494" v="39" actId="47"/>
        <pc:sldMkLst>
          <pc:docMk/>
          <pc:sldMk cId="3634053433" sldId="301"/>
        </pc:sldMkLst>
      </pc:sldChg>
      <pc:sldChg chg="del">
        <pc:chgData name="Sarah Gothard" userId="0e53f415fda5f162" providerId="LiveId" clId="{22547446-F1E9-4FE3-8CED-07C3D4406DC7}" dt="2021-08-27T15:37:10.494" v="39" actId="47"/>
        <pc:sldMkLst>
          <pc:docMk/>
          <pc:sldMk cId="854279226" sldId="302"/>
        </pc:sldMkLst>
      </pc:sldChg>
      <pc:sldChg chg="del">
        <pc:chgData name="Sarah Gothard" userId="0e53f415fda5f162" providerId="LiveId" clId="{22547446-F1E9-4FE3-8CED-07C3D4406DC7}" dt="2021-08-27T15:37:10.494" v="39" actId="47"/>
        <pc:sldMkLst>
          <pc:docMk/>
          <pc:sldMk cId="3576242686" sldId="303"/>
        </pc:sldMkLst>
      </pc:sldChg>
      <pc:sldChg chg="del">
        <pc:chgData name="Sarah Gothard" userId="0e53f415fda5f162" providerId="LiveId" clId="{22547446-F1E9-4FE3-8CED-07C3D4406DC7}" dt="2021-08-27T15:37:10.494" v="39" actId="47"/>
        <pc:sldMkLst>
          <pc:docMk/>
          <pc:sldMk cId="4064895694" sldId="304"/>
        </pc:sldMkLst>
      </pc:sldChg>
      <pc:sldChg chg="del">
        <pc:chgData name="Sarah Gothard" userId="0e53f415fda5f162" providerId="LiveId" clId="{22547446-F1E9-4FE3-8CED-07C3D4406DC7}" dt="2021-08-27T15:37:10.494" v="39" actId="47"/>
        <pc:sldMkLst>
          <pc:docMk/>
          <pc:sldMk cId="859249538" sldId="305"/>
        </pc:sldMkLst>
      </pc:sldChg>
      <pc:sldChg chg="del">
        <pc:chgData name="Sarah Gothard" userId="0e53f415fda5f162" providerId="LiveId" clId="{22547446-F1E9-4FE3-8CED-07C3D4406DC7}" dt="2021-08-27T15:37:10.494" v="39" actId="47"/>
        <pc:sldMkLst>
          <pc:docMk/>
          <pc:sldMk cId="1491526282" sldId="306"/>
        </pc:sldMkLst>
      </pc:sldChg>
      <pc:sldChg chg="del">
        <pc:chgData name="Sarah Gothard" userId="0e53f415fda5f162" providerId="LiveId" clId="{22547446-F1E9-4FE3-8CED-07C3D4406DC7}" dt="2021-08-27T15:37:10.494" v="39" actId="47"/>
        <pc:sldMkLst>
          <pc:docMk/>
          <pc:sldMk cId="1718514370" sldId="307"/>
        </pc:sldMkLst>
      </pc:sldChg>
      <pc:sldChg chg="del">
        <pc:chgData name="Sarah Gothard" userId="0e53f415fda5f162" providerId="LiveId" clId="{22547446-F1E9-4FE3-8CED-07C3D4406DC7}" dt="2021-08-27T15:37:10.494" v="39" actId="47"/>
        <pc:sldMkLst>
          <pc:docMk/>
          <pc:sldMk cId="3525049745" sldId="308"/>
        </pc:sldMkLst>
      </pc:sldChg>
      <pc:sldChg chg="del">
        <pc:chgData name="Sarah Gothard" userId="0e53f415fda5f162" providerId="LiveId" clId="{22547446-F1E9-4FE3-8CED-07C3D4406DC7}" dt="2021-08-27T15:37:10.494" v="39" actId="47"/>
        <pc:sldMkLst>
          <pc:docMk/>
          <pc:sldMk cId="3391419058" sldId="309"/>
        </pc:sldMkLst>
      </pc:sldChg>
      <pc:sldChg chg="del">
        <pc:chgData name="Sarah Gothard" userId="0e53f415fda5f162" providerId="LiveId" clId="{22547446-F1E9-4FE3-8CED-07C3D4406DC7}" dt="2021-08-27T15:37:10.494" v="39" actId="47"/>
        <pc:sldMkLst>
          <pc:docMk/>
          <pc:sldMk cId="2733313724" sldId="310"/>
        </pc:sldMkLst>
      </pc:sldChg>
      <pc:sldChg chg="del">
        <pc:chgData name="Sarah Gothard" userId="0e53f415fda5f162" providerId="LiveId" clId="{22547446-F1E9-4FE3-8CED-07C3D4406DC7}" dt="2021-08-27T15:37:10.494" v="39" actId="47"/>
        <pc:sldMkLst>
          <pc:docMk/>
          <pc:sldMk cId="1669987726" sldId="311"/>
        </pc:sldMkLst>
      </pc:sldChg>
      <pc:sldChg chg="del">
        <pc:chgData name="Sarah Gothard" userId="0e53f415fda5f162" providerId="LiveId" clId="{22547446-F1E9-4FE3-8CED-07C3D4406DC7}" dt="2021-08-27T15:37:10.494" v="39" actId="47"/>
        <pc:sldMkLst>
          <pc:docMk/>
          <pc:sldMk cId="1973887757" sldId="312"/>
        </pc:sldMkLst>
      </pc:sldChg>
      <pc:sldChg chg="del">
        <pc:chgData name="Sarah Gothard" userId="0e53f415fda5f162" providerId="LiveId" clId="{22547446-F1E9-4FE3-8CED-07C3D4406DC7}" dt="2021-08-27T15:37:10.494" v="39" actId="47"/>
        <pc:sldMkLst>
          <pc:docMk/>
          <pc:sldMk cId="3549954411" sldId="313"/>
        </pc:sldMkLst>
      </pc:sldChg>
      <pc:sldChg chg="del">
        <pc:chgData name="Sarah Gothard" userId="0e53f415fda5f162" providerId="LiveId" clId="{22547446-F1E9-4FE3-8CED-07C3D4406DC7}" dt="2021-08-27T15:37:10.494" v="39" actId="47"/>
        <pc:sldMkLst>
          <pc:docMk/>
          <pc:sldMk cId="1386114657" sldId="31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8/27/2021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8/27/2021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8/27/2021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8/27/2021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8/27/2021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45ED76-858A-4EC9-9023-D9AA280968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10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3291362D-0B23-4383-AAB5-2320AE5706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20319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507706-420A-4451-9970-1D30B7C79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860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130128-6560-4C4F-95D3-8F020CE441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218AB-4A4E-4C6A-AE4C-CEDFE6B3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81653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A036EE21-ADBB-4E3E-B366-6204C4900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40733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9675074B-A59E-41F7-A36C-A99DF19858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AB8E72-29D4-4080-8AD4-56A30F8A5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65769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10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BD7E0DAF-100B-4ADA-8C5A-0AF2BEA41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97677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B672DA-8125-429C-9AC3-633E41DE4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218AB-4A4E-4C6A-AE4C-CEDFE6B3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46466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10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B460A2EF-4352-4CF7-853D-0F1766C48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35003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41</cp:revision>
  <dcterms:created xsi:type="dcterms:W3CDTF">2019-10-03T18:26:20Z</dcterms:created>
  <dcterms:modified xsi:type="dcterms:W3CDTF">2021-08-27T15:37:14Z</dcterms:modified>
</cp:coreProperties>
</file>