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8" r:id="rId2"/>
    <p:sldId id="259" r:id="rId3"/>
    <p:sldId id="260" r:id="rId4"/>
    <p:sldId id="261" r:id="rId5"/>
    <p:sldId id="268" r:id="rId6"/>
    <p:sldId id="262" r:id="rId7"/>
    <p:sldId id="263" r:id="rId8"/>
    <p:sldId id="269" r:id="rId9"/>
    <p:sldId id="264" r:id="rId10"/>
    <p:sldId id="265" r:id="rId11"/>
    <p:sldId id="270" r:id="rId12"/>
    <p:sldId id="266"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4A550A3-3C54-4311-9515-398832BFBAD3}" v="2" dt="2022-08-17T15:45:50.3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0421" autoAdjust="0"/>
  </p:normalViewPr>
  <p:slideViewPr>
    <p:cSldViewPr snapToGrid="0">
      <p:cViewPr varScale="1">
        <p:scale>
          <a:sx n="63" d="100"/>
          <a:sy n="63" d="100"/>
        </p:scale>
        <p:origin x="102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B2AB31-ECA9-476E-9084-C1D839A7A188}" type="datetimeFigureOut">
              <a:rPr lang="en-US" smtClean="0"/>
              <a:t>8/17/2022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CD9F20-DCE2-4EFB-97C4-F296DAB11CF4}" type="slidenum">
              <a:rPr lang="en-US" smtClean="0"/>
              <a:t>‹#›</a:t>
            </a:fld>
            <a:endParaRPr lang="en-US"/>
          </a:p>
        </p:txBody>
      </p:sp>
    </p:spTree>
    <p:extLst>
      <p:ext uri="{BB962C8B-B14F-4D97-AF65-F5344CB8AC3E}">
        <p14:creationId xmlns:p14="http://schemas.microsoft.com/office/powerpoint/2010/main" val="3491264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C1CD9F20-DCE2-4EFB-97C4-F296DAB11CF4}" type="slidenum">
              <a:rPr lang="en-US" smtClean="0"/>
              <a:t>1</a:t>
            </a:fld>
            <a:endParaRPr lang="en-US"/>
          </a:p>
        </p:txBody>
      </p:sp>
    </p:spTree>
    <p:extLst>
      <p:ext uri="{BB962C8B-B14F-4D97-AF65-F5344CB8AC3E}">
        <p14:creationId xmlns:p14="http://schemas.microsoft.com/office/powerpoint/2010/main" val="776445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72688-73A8-42F4-B780-B5B2515559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8CBBC8-770C-4582-8CB6-3B380914B1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57032E9-5DE3-44EC-8C22-E2E5E23F1024}"/>
              </a:ext>
            </a:extLst>
          </p:cNvPr>
          <p:cNvSpPr>
            <a:spLocks noGrp="1"/>
          </p:cNvSpPr>
          <p:nvPr>
            <p:ph type="dt" sz="half" idx="10"/>
          </p:nvPr>
        </p:nvSpPr>
        <p:spPr/>
        <p:txBody>
          <a:bodyPr/>
          <a:lstStyle/>
          <a:p>
            <a:fld id="{1A651A89-9EE7-45C5-8502-5982782E7F1C}" type="datetime1">
              <a:rPr lang="en-US" smtClean="0"/>
              <a:t>8/17/2022</a:t>
            </a:fld>
            <a:endParaRPr lang="en-US"/>
          </a:p>
        </p:txBody>
      </p:sp>
      <p:sp>
        <p:nvSpPr>
          <p:cNvPr id="5" name="Footer Placeholder 4">
            <a:extLst>
              <a:ext uri="{FF2B5EF4-FFF2-40B4-BE49-F238E27FC236}">
                <a16:creationId xmlns:a16="http://schemas.microsoft.com/office/drawing/2014/main" id="{7258DDAF-3E58-43ED-B383-ACF508CD92A2}"/>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B8B0256-D167-4690-9F06-0FFC8E069397}"/>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656025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A6DC4-FA98-4F12-9E55-41A0FB996C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2ECEC9-26E9-47E4-B556-961DA4E06E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01546A-582B-40AA-8675-69D991B51589}"/>
              </a:ext>
            </a:extLst>
          </p:cNvPr>
          <p:cNvSpPr>
            <a:spLocks noGrp="1"/>
          </p:cNvSpPr>
          <p:nvPr>
            <p:ph type="dt" sz="half" idx="10"/>
          </p:nvPr>
        </p:nvSpPr>
        <p:spPr/>
        <p:txBody>
          <a:bodyPr/>
          <a:lstStyle/>
          <a:p>
            <a:fld id="{BFB07B4A-91D4-40C1-A670-2FD22584A3F9}" type="datetime1">
              <a:rPr lang="en-US" smtClean="0"/>
              <a:t>8/17/2022</a:t>
            </a:fld>
            <a:endParaRPr lang="en-US"/>
          </a:p>
        </p:txBody>
      </p:sp>
      <p:sp>
        <p:nvSpPr>
          <p:cNvPr id="5" name="Footer Placeholder 4">
            <a:extLst>
              <a:ext uri="{FF2B5EF4-FFF2-40B4-BE49-F238E27FC236}">
                <a16:creationId xmlns:a16="http://schemas.microsoft.com/office/drawing/2014/main" id="{7589CB44-D9C2-46E8-B136-8F75D0E1D2B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13A0A84F-E1CF-4840-B4CE-D254AD848989}"/>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339520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D67052-882E-4C0B-873C-BB3BCC828CA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85F6BCA-EBAA-4E20-AFDB-2BA90C6329A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A3033B-8A1F-43AE-839A-E9947453D9B5}"/>
              </a:ext>
            </a:extLst>
          </p:cNvPr>
          <p:cNvSpPr>
            <a:spLocks noGrp="1"/>
          </p:cNvSpPr>
          <p:nvPr>
            <p:ph type="dt" sz="half" idx="10"/>
          </p:nvPr>
        </p:nvSpPr>
        <p:spPr/>
        <p:txBody>
          <a:bodyPr/>
          <a:lstStyle/>
          <a:p>
            <a:fld id="{0CCE732C-0EDA-4280-B498-B47872A406FC}" type="datetime1">
              <a:rPr lang="en-US" smtClean="0"/>
              <a:t>8/17/2022</a:t>
            </a:fld>
            <a:endParaRPr lang="en-US"/>
          </a:p>
        </p:txBody>
      </p:sp>
      <p:sp>
        <p:nvSpPr>
          <p:cNvPr id="5" name="Footer Placeholder 4">
            <a:extLst>
              <a:ext uri="{FF2B5EF4-FFF2-40B4-BE49-F238E27FC236}">
                <a16:creationId xmlns:a16="http://schemas.microsoft.com/office/drawing/2014/main" id="{2ABE4853-0E7F-45BA-A43F-1E94D6688AF6}"/>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F3AE93A-4ABF-4773-9E25-ED59E1566D9F}"/>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934475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66579-AB8E-42FA-9548-B9C404A272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FB5E70-198F-46EB-AAE8-4F7621C98E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362B17-2091-409F-A266-9703453B7FD5}"/>
              </a:ext>
            </a:extLst>
          </p:cNvPr>
          <p:cNvSpPr>
            <a:spLocks noGrp="1"/>
          </p:cNvSpPr>
          <p:nvPr>
            <p:ph type="dt" sz="half" idx="10"/>
          </p:nvPr>
        </p:nvSpPr>
        <p:spPr/>
        <p:txBody>
          <a:bodyPr/>
          <a:lstStyle/>
          <a:p>
            <a:fld id="{02182E3E-27F6-4344-AB1A-F2D081574B77}" type="datetime1">
              <a:rPr lang="en-US" smtClean="0"/>
              <a:t>8/17/2022</a:t>
            </a:fld>
            <a:endParaRPr lang="en-US"/>
          </a:p>
        </p:txBody>
      </p:sp>
      <p:sp>
        <p:nvSpPr>
          <p:cNvPr id="5" name="Footer Placeholder 4">
            <a:extLst>
              <a:ext uri="{FF2B5EF4-FFF2-40B4-BE49-F238E27FC236}">
                <a16:creationId xmlns:a16="http://schemas.microsoft.com/office/drawing/2014/main" id="{58A172A8-E791-4B28-AD02-95E1ABDB23C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1B502B4-AA2E-4886-9237-A48F8BB7814B}"/>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3393980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6B1D4-4712-4855-9C84-8EDBA07D40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F2DE7A2-660A-4086-AE79-07FD9FF051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557FD1-E60B-4231-A283-866C0A8F75F1}"/>
              </a:ext>
            </a:extLst>
          </p:cNvPr>
          <p:cNvSpPr>
            <a:spLocks noGrp="1"/>
          </p:cNvSpPr>
          <p:nvPr>
            <p:ph type="dt" sz="half" idx="10"/>
          </p:nvPr>
        </p:nvSpPr>
        <p:spPr/>
        <p:txBody>
          <a:bodyPr/>
          <a:lstStyle/>
          <a:p>
            <a:fld id="{358D83E7-104B-4CD7-9E75-BBDD9DBB4041}" type="datetime1">
              <a:rPr lang="en-US" smtClean="0"/>
              <a:t>8/17/2022</a:t>
            </a:fld>
            <a:endParaRPr lang="en-US"/>
          </a:p>
        </p:txBody>
      </p:sp>
      <p:sp>
        <p:nvSpPr>
          <p:cNvPr id="5" name="Footer Placeholder 4">
            <a:extLst>
              <a:ext uri="{FF2B5EF4-FFF2-40B4-BE49-F238E27FC236}">
                <a16:creationId xmlns:a16="http://schemas.microsoft.com/office/drawing/2014/main" id="{07F471E7-2967-450B-BEFB-74AA40889CBE}"/>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7353AFCE-53FE-4139-86F7-FE815E195B0E}"/>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6189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77216-F213-4D71-B3E5-240DB61FF6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9B52A3-BA19-4204-8540-5E9E55941E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76B71A2-50DA-4D11-BA7D-CCD13F6B17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59C911-C4AD-423E-AD72-DFA336E0D249}"/>
              </a:ext>
            </a:extLst>
          </p:cNvPr>
          <p:cNvSpPr>
            <a:spLocks noGrp="1"/>
          </p:cNvSpPr>
          <p:nvPr>
            <p:ph type="dt" sz="half" idx="10"/>
          </p:nvPr>
        </p:nvSpPr>
        <p:spPr/>
        <p:txBody>
          <a:bodyPr/>
          <a:lstStyle/>
          <a:p>
            <a:fld id="{83E73C93-E48B-4093-B841-312E4F3016F7}" type="datetime1">
              <a:rPr lang="en-US" smtClean="0"/>
              <a:t>8/17/2022</a:t>
            </a:fld>
            <a:endParaRPr lang="en-US"/>
          </a:p>
        </p:txBody>
      </p:sp>
      <p:sp>
        <p:nvSpPr>
          <p:cNvPr id="6" name="Footer Placeholder 5">
            <a:extLst>
              <a:ext uri="{FF2B5EF4-FFF2-40B4-BE49-F238E27FC236}">
                <a16:creationId xmlns:a16="http://schemas.microsoft.com/office/drawing/2014/main" id="{FA511497-C589-4867-B387-E59BF30F494C}"/>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E84FDB6B-ED8B-4482-8C91-73299C06F7AE}"/>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422429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86E75-9713-4650-90C9-968F901462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F56A38B-7012-4CB7-92A9-AB509EAEF0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955470-6174-4C0C-9FE2-E13403430C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B4EED4B-AD74-4E2E-946B-053BC36E02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AE799E-C1CB-4FA3-A09E-4859C77D05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A12FA2-486C-4D61-AE06-17AC5F4DAA55}"/>
              </a:ext>
            </a:extLst>
          </p:cNvPr>
          <p:cNvSpPr>
            <a:spLocks noGrp="1"/>
          </p:cNvSpPr>
          <p:nvPr>
            <p:ph type="dt" sz="half" idx="10"/>
          </p:nvPr>
        </p:nvSpPr>
        <p:spPr/>
        <p:txBody>
          <a:bodyPr/>
          <a:lstStyle/>
          <a:p>
            <a:fld id="{3F542BC1-7838-4923-96CD-E32A761B8F32}" type="datetime1">
              <a:rPr lang="en-US" smtClean="0"/>
              <a:t>8/17/2022</a:t>
            </a:fld>
            <a:endParaRPr lang="en-US"/>
          </a:p>
        </p:txBody>
      </p:sp>
      <p:sp>
        <p:nvSpPr>
          <p:cNvPr id="8" name="Footer Placeholder 7">
            <a:extLst>
              <a:ext uri="{FF2B5EF4-FFF2-40B4-BE49-F238E27FC236}">
                <a16:creationId xmlns:a16="http://schemas.microsoft.com/office/drawing/2014/main" id="{EEDEF64F-35B1-47F8-B1DD-8BCBD46D0E4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C82DF3D9-9D7A-464D-9284-D08855D84C28}"/>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890419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FDC14-EC40-4A2C-984B-B426E71CD85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C9BCA67-D1BA-4CFA-B29B-1E7BAC0E90D5}"/>
              </a:ext>
            </a:extLst>
          </p:cNvPr>
          <p:cNvSpPr>
            <a:spLocks noGrp="1"/>
          </p:cNvSpPr>
          <p:nvPr>
            <p:ph type="dt" sz="half" idx="10"/>
          </p:nvPr>
        </p:nvSpPr>
        <p:spPr/>
        <p:txBody>
          <a:bodyPr/>
          <a:lstStyle/>
          <a:p>
            <a:fld id="{C60E37CD-AE5A-4C46-8B36-AE276F01AECE}" type="datetime1">
              <a:rPr lang="en-US" smtClean="0"/>
              <a:t>8/17/2022</a:t>
            </a:fld>
            <a:endParaRPr lang="en-US"/>
          </a:p>
        </p:txBody>
      </p:sp>
      <p:sp>
        <p:nvSpPr>
          <p:cNvPr id="4" name="Footer Placeholder 3">
            <a:extLst>
              <a:ext uri="{FF2B5EF4-FFF2-40B4-BE49-F238E27FC236}">
                <a16:creationId xmlns:a16="http://schemas.microsoft.com/office/drawing/2014/main" id="{D012D013-C521-41B8-B0AA-04F30E5C6B54}"/>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FB8B1E2A-9123-469F-ABE1-09C3B623AB1B}"/>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1362107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EA6A9C-0EF6-47E4-BD10-7F7E5D989AAD}"/>
              </a:ext>
            </a:extLst>
          </p:cNvPr>
          <p:cNvSpPr>
            <a:spLocks noGrp="1"/>
          </p:cNvSpPr>
          <p:nvPr>
            <p:ph type="dt" sz="half" idx="10"/>
          </p:nvPr>
        </p:nvSpPr>
        <p:spPr/>
        <p:txBody>
          <a:bodyPr/>
          <a:lstStyle/>
          <a:p>
            <a:fld id="{CED88C33-2DE3-435F-BC0E-15E4839A189A}" type="datetime1">
              <a:rPr lang="en-US" smtClean="0"/>
              <a:t>8/17/2022</a:t>
            </a:fld>
            <a:endParaRPr lang="en-US"/>
          </a:p>
        </p:txBody>
      </p:sp>
      <p:sp>
        <p:nvSpPr>
          <p:cNvPr id="3" name="Footer Placeholder 2">
            <a:extLst>
              <a:ext uri="{FF2B5EF4-FFF2-40B4-BE49-F238E27FC236}">
                <a16:creationId xmlns:a16="http://schemas.microsoft.com/office/drawing/2014/main" id="{AE679C97-7B60-426F-AA19-BF9AC82411BC}"/>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D9664171-4F37-42F3-89C6-12BCAFEC9310}"/>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422707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2FBD6-BD0E-4F39-99F2-97AB80E920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47B67DF-D2A3-476C-8E54-5A7FFD165B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B9C829-E6AC-4B08-886A-3E6FB1B21F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20846B-98E4-43F6-880D-53FB67F543D9}"/>
              </a:ext>
            </a:extLst>
          </p:cNvPr>
          <p:cNvSpPr>
            <a:spLocks noGrp="1"/>
          </p:cNvSpPr>
          <p:nvPr>
            <p:ph type="dt" sz="half" idx="10"/>
          </p:nvPr>
        </p:nvSpPr>
        <p:spPr/>
        <p:txBody>
          <a:bodyPr/>
          <a:lstStyle/>
          <a:p>
            <a:fld id="{0489C29E-2F10-413E-A0A0-9A3D8D9ECAF9}" type="datetime1">
              <a:rPr lang="en-US" smtClean="0"/>
              <a:t>8/17/2022</a:t>
            </a:fld>
            <a:endParaRPr lang="en-US"/>
          </a:p>
        </p:txBody>
      </p:sp>
      <p:sp>
        <p:nvSpPr>
          <p:cNvPr id="6" name="Footer Placeholder 5">
            <a:extLst>
              <a:ext uri="{FF2B5EF4-FFF2-40B4-BE49-F238E27FC236}">
                <a16:creationId xmlns:a16="http://schemas.microsoft.com/office/drawing/2014/main" id="{C71EC276-FB68-4036-B2D7-279E2B548982}"/>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03E145F-57F3-44AC-99A1-8518AE982CE8}"/>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352635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3463D-3B79-4F8D-8A0E-514783865A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252538-96B0-4C9A-A065-C1BFD7045D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96F4A6C-6D77-4377-AAAE-F3EC9E43BA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B069AF-3571-4FFE-BE12-1DE6C9E5C218}"/>
              </a:ext>
            </a:extLst>
          </p:cNvPr>
          <p:cNvSpPr>
            <a:spLocks noGrp="1"/>
          </p:cNvSpPr>
          <p:nvPr>
            <p:ph type="dt" sz="half" idx="10"/>
          </p:nvPr>
        </p:nvSpPr>
        <p:spPr/>
        <p:txBody>
          <a:bodyPr/>
          <a:lstStyle/>
          <a:p>
            <a:fld id="{8071CD7D-CE21-4C7A-B039-0965647C4271}" type="datetime1">
              <a:rPr lang="en-US" smtClean="0"/>
              <a:t>8/17/2022</a:t>
            </a:fld>
            <a:endParaRPr lang="en-US"/>
          </a:p>
        </p:txBody>
      </p:sp>
      <p:sp>
        <p:nvSpPr>
          <p:cNvPr id="6" name="Footer Placeholder 5">
            <a:extLst>
              <a:ext uri="{FF2B5EF4-FFF2-40B4-BE49-F238E27FC236}">
                <a16:creationId xmlns:a16="http://schemas.microsoft.com/office/drawing/2014/main" id="{817D79BC-00FC-4483-82FD-18D26D2DA003}"/>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FBBDDFD1-A413-4AFB-9E01-AD4FF10A7B04}"/>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854943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BC2A3F-35FB-4870-8CB1-16C87E823F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2286AD-AA57-401F-A3BD-86517E595A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F982B5-01C6-4DC5-9A44-AE6476D674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24CC82-0AE5-4F00-A5A1-4A981753D65C}" type="datetime1">
              <a:rPr lang="en-US" smtClean="0"/>
              <a:t>8/17/2022</a:t>
            </a:fld>
            <a:endParaRPr lang="en-US"/>
          </a:p>
        </p:txBody>
      </p:sp>
      <p:sp>
        <p:nvSpPr>
          <p:cNvPr id="5" name="Footer Placeholder 4">
            <a:extLst>
              <a:ext uri="{FF2B5EF4-FFF2-40B4-BE49-F238E27FC236}">
                <a16:creationId xmlns:a16="http://schemas.microsoft.com/office/drawing/2014/main" id="{41953162-4FA0-4722-AEEF-9DE4E27373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DAF8BC05-CFCD-4743-9F83-305578D912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E62E2-4C62-426E-983E-E3DF9DAB0D44}" type="slidenum">
              <a:rPr lang="en-US" smtClean="0"/>
              <a:t>‹#›</a:t>
            </a:fld>
            <a:endParaRPr lang="en-US"/>
          </a:p>
        </p:txBody>
      </p:sp>
    </p:spTree>
    <p:extLst>
      <p:ext uri="{BB962C8B-B14F-4D97-AF65-F5344CB8AC3E}">
        <p14:creationId xmlns:p14="http://schemas.microsoft.com/office/powerpoint/2010/main" val="1642290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 name="Rectangle 8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Shape&#10;&#10;Description automatically generated with medium confidence">
            <a:extLst>
              <a:ext uri="{FF2B5EF4-FFF2-40B4-BE49-F238E27FC236}">
                <a16:creationId xmlns:a16="http://schemas.microsoft.com/office/drawing/2014/main" id="{272DA6CD-B758-4CCE-BDE9-12C5E4F5D66E}"/>
              </a:ext>
            </a:extLst>
          </p:cNvPr>
          <p:cNvPicPr>
            <a:picLocks noChangeAspect="1"/>
          </p:cNvPicPr>
          <p:nvPr/>
        </p:nvPicPr>
        <p:blipFill>
          <a:blip r:embed="rId3"/>
          <a:stretch>
            <a:fillRect/>
          </a:stretch>
        </p:blipFill>
        <p:spPr>
          <a:xfrm>
            <a:off x="643467" y="2638383"/>
            <a:ext cx="10905066" cy="1581234"/>
          </a:xfrm>
          <a:prstGeom prst="rect">
            <a:avLst/>
          </a:prstGeom>
        </p:spPr>
      </p:pic>
      <p:sp>
        <p:nvSpPr>
          <p:cNvPr id="5" name="Footer Placeholder 4">
            <a:extLst>
              <a:ext uri="{FF2B5EF4-FFF2-40B4-BE49-F238E27FC236}">
                <a16:creationId xmlns:a16="http://schemas.microsoft.com/office/drawing/2014/main" id="{3EFA0E5A-5805-4880-B545-05931A47CB8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Public Domain</a:t>
            </a:r>
          </a:p>
        </p:txBody>
      </p:sp>
    </p:spTree>
    <p:extLst>
      <p:ext uri="{BB962C8B-B14F-4D97-AF65-F5344CB8AC3E}">
        <p14:creationId xmlns:p14="http://schemas.microsoft.com/office/powerpoint/2010/main" val="4161162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190C6AD5-428C-4C19-9CE1-8E406D92DFF9}"/>
              </a:ext>
            </a:extLst>
          </p:cNvPr>
          <p:cNvPicPr>
            <a:picLocks noGrp="1" noChangeAspect="1"/>
          </p:cNvPicPr>
          <p:nvPr>
            <p:ph idx="1"/>
          </p:nvPr>
        </p:nvPicPr>
        <p:blipFill>
          <a:blip r:embed="rId2"/>
          <a:stretch>
            <a:fillRect/>
          </a:stretch>
        </p:blipFill>
        <p:spPr>
          <a:xfrm>
            <a:off x="643467" y="675470"/>
            <a:ext cx="10905066" cy="5507059"/>
          </a:xfrm>
          <a:prstGeom prst="rect">
            <a:avLst/>
          </a:prstGeom>
        </p:spPr>
      </p:pic>
      <p:sp>
        <p:nvSpPr>
          <p:cNvPr id="4" name="Footer Placeholder 3">
            <a:extLst>
              <a:ext uri="{FF2B5EF4-FFF2-40B4-BE49-F238E27FC236}">
                <a16:creationId xmlns:a16="http://schemas.microsoft.com/office/drawing/2014/main" id="{CB8B37A5-52A3-4610-886C-9ECDD2E1B4B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498967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281963A5-0714-43AF-8D20-D2D9A9983B01}"/>
              </a:ext>
            </a:extLst>
          </p:cNvPr>
          <p:cNvPicPr>
            <a:picLocks noGrp="1" noChangeAspect="1"/>
          </p:cNvPicPr>
          <p:nvPr>
            <p:ph idx="1"/>
          </p:nvPr>
        </p:nvPicPr>
        <p:blipFill>
          <a:blip r:embed="rId2"/>
          <a:stretch>
            <a:fillRect/>
          </a:stretch>
        </p:blipFill>
        <p:spPr>
          <a:xfrm>
            <a:off x="913613" y="643467"/>
            <a:ext cx="10364773" cy="5571066"/>
          </a:xfrm>
          <a:prstGeom prst="rect">
            <a:avLst/>
          </a:prstGeom>
        </p:spPr>
      </p:pic>
      <p:sp>
        <p:nvSpPr>
          <p:cNvPr id="4" name="Footer Placeholder 3">
            <a:extLst>
              <a:ext uri="{FF2B5EF4-FFF2-40B4-BE49-F238E27FC236}">
                <a16:creationId xmlns:a16="http://schemas.microsoft.com/office/drawing/2014/main" id="{086BE5BC-94FE-4B63-9C8A-85983CC9C09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0644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7F47F5B3-1E7C-430E-886B-E29E73D65DFE}"/>
              </a:ext>
            </a:extLst>
          </p:cNvPr>
          <p:cNvPicPr>
            <a:picLocks noGrp="1" noChangeAspect="1"/>
          </p:cNvPicPr>
          <p:nvPr>
            <p:ph idx="1"/>
          </p:nvPr>
        </p:nvPicPr>
        <p:blipFill>
          <a:blip r:embed="rId2"/>
          <a:stretch>
            <a:fillRect/>
          </a:stretch>
        </p:blipFill>
        <p:spPr>
          <a:xfrm>
            <a:off x="643467" y="1711452"/>
            <a:ext cx="10905066" cy="3435096"/>
          </a:xfrm>
          <a:prstGeom prst="rect">
            <a:avLst/>
          </a:prstGeom>
        </p:spPr>
      </p:pic>
      <p:sp>
        <p:nvSpPr>
          <p:cNvPr id="4" name="Footer Placeholder 3">
            <a:extLst>
              <a:ext uri="{FF2B5EF4-FFF2-40B4-BE49-F238E27FC236}">
                <a16:creationId xmlns:a16="http://schemas.microsoft.com/office/drawing/2014/main" id="{6AFCE2D9-5F2C-4017-9E53-8381CC9641C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3198307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190C6AD5-428C-4C19-9CE1-8E406D92DFF9}"/>
              </a:ext>
            </a:extLst>
          </p:cNvPr>
          <p:cNvPicPr>
            <a:picLocks noGrp="1" noChangeAspect="1"/>
          </p:cNvPicPr>
          <p:nvPr>
            <p:ph idx="1"/>
          </p:nvPr>
        </p:nvPicPr>
        <p:blipFill>
          <a:blip r:embed="rId2"/>
          <a:stretch>
            <a:fillRect/>
          </a:stretch>
        </p:blipFill>
        <p:spPr>
          <a:xfrm>
            <a:off x="643467" y="675470"/>
            <a:ext cx="10905066" cy="5507059"/>
          </a:xfrm>
          <a:prstGeom prst="rect">
            <a:avLst/>
          </a:prstGeom>
        </p:spPr>
      </p:pic>
      <p:sp>
        <p:nvSpPr>
          <p:cNvPr id="4" name="Footer Placeholder 3">
            <a:extLst>
              <a:ext uri="{FF2B5EF4-FFF2-40B4-BE49-F238E27FC236}">
                <a16:creationId xmlns:a16="http://schemas.microsoft.com/office/drawing/2014/main" id="{CB8B37A5-52A3-4610-886C-9ECDD2E1B4B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947411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 name="Rectangle 3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D14901F6-CECF-4ACF-B36D-D854F87830EC}"/>
              </a:ext>
            </a:extLst>
          </p:cNvPr>
          <p:cNvPicPr>
            <a:picLocks noGrp="1" noChangeAspect="1"/>
          </p:cNvPicPr>
          <p:nvPr>
            <p:ph idx="1"/>
          </p:nvPr>
        </p:nvPicPr>
        <p:blipFill>
          <a:blip r:embed="rId2"/>
          <a:stretch>
            <a:fillRect/>
          </a:stretch>
        </p:blipFill>
        <p:spPr>
          <a:xfrm>
            <a:off x="1077021" y="643467"/>
            <a:ext cx="10037957" cy="5571066"/>
          </a:xfrm>
          <a:prstGeom prst="rect">
            <a:avLst/>
          </a:prstGeom>
        </p:spPr>
      </p:pic>
      <p:sp>
        <p:nvSpPr>
          <p:cNvPr id="4" name="Footer Placeholder 3">
            <a:extLst>
              <a:ext uri="{FF2B5EF4-FFF2-40B4-BE49-F238E27FC236}">
                <a16:creationId xmlns:a16="http://schemas.microsoft.com/office/drawing/2014/main" id="{359C7606-B22F-44FB-AB38-1F3916DB618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319273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7F47F5B3-1E7C-430E-886B-E29E73D65DFE}"/>
              </a:ext>
            </a:extLst>
          </p:cNvPr>
          <p:cNvPicPr>
            <a:picLocks noGrp="1" noChangeAspect="1"/>
          </p:cNvPicPr>
          <p:nvPr>
            <p:ph idx="1"/>
          </p:nvPr>
        </p:nvPicPr>
        <p:blipFill>
          <a:blip r:embed="rId2"/>
          <a:stretch>
            <a:fillRect/>
          </a:stretch>
        </p:blipFill>
        <p:spPr>
          <a:xfrm>
            <a:off x="643467" y="1711452"/>
            <a:ext cx="10905066" cy="3435096"/>
          </a:xfrm>
          <a:prstGeom prst="rect">
            <a:avLst/>
          </a:prstGeom>
        </p:spPr>
      </p:pic>
      <p:sp>
        <p:nvSpPr>
          <p:cNvPr id="4" name="Footer Placeholder 3">
            <a:extLst>
              <a:ext uri="{FF2B5EF4-FFF2-40B4-BE49-F238E27FC236}">
                <a16:creationId xmlns:a16="http://schemas.microsoft.com/office/drawing/2014/main" id="{6AFCE2D9-5F2C-4017-9E53-8381CC9641C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428983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190C6AD5-428C-4C19-9CE1-8E406D92DFF9}"/>
              </a:ext>
            </a:extLst>
          </p:cNvPr>
          <p:cNvPicPr>
            <a:picLocks noGrp="1" noChangeAspect="1"/>
          </p:cNvPicPr>
          <p:nvPr>
            <p:ph idx="1"/>
          </p:nvPr>
        </p:nvPicPr>
        <p:blipFill>
          <a:blip r:embed="rId2"/>
          <a:stretch>
            <a:fillRect/>
          </a:stretch>
        </p:blipFill>
        <p:spPr>
          <a:xfrm>
            <a:off x="643467" y="675470"/>
            <a:ext cx="10905066" cy="5507059"/>
          </a:xfrm>
          <a:prstGeom prst="rect">
            <a:avLst/>
          </a:prstGeom>
        </p:spPr>
      </p:pic>
      <p:sp>
        <p:nvSpPr>
          <p:cNvPr id="4" name="Footer Placeholder 3">
            <a:extLst>
              <a:ext uri="{FF2B5EF4-FFF2-40B4-BE49-F238E27FC236}">
                <a16:creationId xmlns:a16="http://schemas.microsoft.com/office/drawing/2014/main" id="{CB8B37A5-52A3-4610-886C-9ECDD2E1B4B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302302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2263B6F8-6A2C-4EA2-B1AA-F1288D299F40}"/>
              </a:ext>
            </a:extLst>
          </p:cNvPr>
          <p:cNvPicPr>
            <a:picLocks noGrp="1" noChangeAspect="1"/>
          </p:cNvPicPr>
          <p:nvPr>
            <p:ph idx="1"/>
          </p:nvPr>
        </p:nvPicPr>
        <p:blipFill>
          <a:blip r:embed="rId2"/>
          <a:stretch>
            <a:fillRect/>
          </a:stretch>
        </p:blipFill>
        <p:spPr>
          <a:xfrm>
            <a:off x="864951" y="643467"/>
            <a:ext cx="10462097" cy="5571066"/>
          </a:xfrm>
          <a:prstGeom prst="rect">
            <a:avLst/>
          </a:prstGeom>
        </p:spPr>
      </p:pic>
      <p:sp>
        <p:nvSpPr>
          <p:cNvPr id="4" name="Footer Placeholder 3">
            <a:extLst>
              <a:ext uri="{FF2B5EF4-FFF2-40B4-BE49-F238E27FC236}">
                <a16:creationId xmlns:a16="http://schemas.microsoft.com/office/drawing/2014/main" id="{409298C1-CB02-4FDB-B12D-6AE9DC72EA6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257414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7F47F5B3-1E7C-430E-886B-E29E73D65DFE}"/>
              </a:ext>
            </a:extLst>
          </p:cNvPr>
          <p:cNvPicPr>
            <a:picLocks noGrp="1" noChangeAspect="1"/>
          </p:cNvPicPr>
          <p:nvPr>
            <p:ph idx="1"/>
          </p:nvPr>
        </p:nvPicPr>
        <p:blipFill>
          <a:blip r:embed="rId2"/>
          <a:stretch>
            <a:fillRect/>
          </a:stretch>
        </p:blipFill>
        <p:spPr>
          <a:xfrm>
            <a:off x="643467" y="1711452"/>
            <a:ext cx="10905066" cy="3435096"/>
          </a:xfrm>
          <a:prstGeom prst="rect">
            <a:avLst/>
          </a:prstGeom>
        </p:spPr>
      </p:pic>
      <p:sp>
        <p:nvSpPr>
          <p:cNvPr id="4" name="Footer Placeholder 3">
            <a:extLst>
              <a:ext uri="{FF2B5EF4-FFF2-40B4-BE49-F238E27FC236}">
                <a16:creationId xmlns:a16="http://schemas.microsoft.com/office/drawing/2014/main" id="{6AFCE2D9-5F2C-4017-9E53-8381CC9641C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560400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190C6AD5-428C-4C19-9CE1-8E406D92DFF9}"/>
              </a:ext>
            </a:extLst>
          </p:cNvPr>
          <p:cNvPicPr>
            <a:picLocks noGrp="1" noChangeAspect="1"/>
          </p:cNvPicPr>
          <p:nvPr>
            <p:ph idx="1"/>
          </p:nvPr>
        </p:nvPicPr>
        <p:blipFill>
          <a:blip r:embed="rId2"/>
          <a:stretch>
            <a:fillRect/>
          </a:stretch>
        </p:blipFill>
        <p:spPr>
          <a:xfrm>
            <a:off x="643467" y="675470"/>
            <a:ext cx="10905066" cy="5507059"/>
          </a:xfrm>
          <a:prstGeom prst="rect">
            <a:avLst/>
          </a:prstGeom>
        </p:spPr>
      </p:pic>
      <p:sp>
        <p:nvSpPr>
          <p:cNvPr id="4" name="Footer Placeholder 3">
            <a:extLst>
              <a:ext uri="{FF2B5EF4-FFF2-40B4-BE49-F238E27FC236}">
                <a16:creationId xmlns:a16="http://schemas.microsoft.com/office/drawing/2014/main" id="{CB8B37A5-52A3-4610-886C-9ECDD2E1B4B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5130081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7C1EABDE-341F-4894-B2D4-3D19B9D3C600}"/>
              </a:ext>
            </a:extLst>
          </p:cNvPr>
          <p:cNvPicPr>
            <a:picLocks noGrp="1" noChangeAspect="1"/>
          </p:cNvPicPr>
          <p:nvPr>
            <p:ph idx="1"/>
          </p:nvPr>
        </p:nvPicPr>
        <p:blipFill>
          <a:blip r:embed="rId2"/>
          <a:stretch>
            <a:fillRect/>
          </a:stretch>
        </p:blipFill>
        <p:spPr>
          <a:xfrm>
            <a:off x="739207" y="643467"/>
            <a:ext cx="10713586" cy="5571066"/>
          </a:xfrm>
          <a:prstGeom prst="rect">
            <a:avLst/>
          </a:prstGeom>
        </p:spPr>
      </p:pic>
      <p:sp>
        <p:nvSpPr>
          <p:cNvPr id="4" name="Footer Placeholder 3">
            <a:extLst>
              <a:ext uri="{FF2B5EF4-FFF2-40B4-BE49-F238E27FC236}">
                <a16:creationId xmlns:a16="http://schemas.microsoft.com/office/drawing/2014/main" id="{D18E96EE-21AA-4D27-B60E-1B0152F2269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065103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7F47F5B3-1E7C-430E-886B-E29E73D65DFE}"/>
              </a:ext>
            </a:extLst>
          </p:cNvPr>
          <p:cNvPicPr>
            <a:picLocks noGrp="1" noChangeAspect="1"/>
          </p:cNvPicPr>
          <p:nvPr>
            <p:ph idx="1"/>
          </p:nvPr>
        </p:nvPicPr>
        <p:blipFill>
          <a:blip r:embed="rId2"/>
          <a:stretch>
            <a:fillRect/>
          </a:stretch>
        </p:blipFill>
        <p:spPr>
          <a:xfrm>
            <a:off x="643467" y="1711452"/>
            <a:ext cx="10905066" cy="3435096"/>
          </a:xfrm>
          <a:prstGeom prst="rect">
            <a:avLst/>
          </a:prstGeom>
        </p:spPr>
      </p:pic>
      <p:sp>
        <p:nvSpPr>
          <p:cNvPr id="4" name="Footer Placeholder 3">
            <a:extLst>
              <a:ext uri="{FF2B5EF4-FFF2-40B4-BE49-F238E27FC236}">
                <a16:creationId xmlns:a16="http://schemas.microsoft.com/office/drawing/2014/main" id="{6AFCE2D9-5F2C-4017-9E53-8381CC9641C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6641555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902</TotalTime>
  <Words>69</Words>
  <Application>Microsoft Office PowerPoint</Application>
  <PresentationFormat>Widescreen</PresentationFormat>
  <Paragraphs>15</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12</cp:revision>
  <dcterms:created xsi:type="dcterms:W3CDTF">2022-06-19T13:22:34Z</dcterms:created>
  <dcterms:modified xsi:type="dcterms:W3CDTF">2022-08-17T15:58:24Z</dcterms:modified>
</cp:coreProperties>
</file>