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microsoft.com/office/2020/02/relationships/classificationlabels" Target="docMetadata/LabelInfo.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12"/>
  </p:notesMasterIdLst>
  <p:handoutMasterIdLst>
    <p:handoutMasterId r:id="rId13"/>
  </p:handoutMasterIdLst>
  <p:sldIdLst>
    <p:sldId id="279" r:id="rId2"/>
    <p:sldId id="289" r:id="rId3"/>
    <p:sldId id="290" r:id="rId4"/>
    <p:sldId id="282" r:id="rId5"/>
    <p:sldId id="285" r:id="rId6"/>
    <p:sldId id="286" r:id="rId7"/>
    <p:sldId id="284" r:id="rId8"/>
    <p:sldId id="280" r:id="rId9"/>
    <p:sldId id="281" r:id="rId10"/>
    <p:sldId id="283"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21E4AEA4-8DFA-4A89-87EB-49C32662AFE0}">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002" autoAdjust="0"/>
    <p:restoredTop sz="91160" autoAdjust="0"/>
  </p:normalViewPr>
  <p:slideViewPr>
    <p:cSldViewPr snapToGrid="0" showGuides="1">
      <p:cViewPr varScale="1">
        <p:scale>
          <a:sx n="40" d="100"/>
          <a:sy n="40" d="100"/>
        </p:scale>
        <p:origin x="64" y="636"/>
      </p:cViewPr>
      <p:guideLst>
        <p:guide orient="horz" pos="2160"/>
        <p:guide pos="3840"/>
      </p:guideLst>
    </p:cSldViewPr>
  </p:slideViewPr>
  <p:notesTextViewPr>
    <p:cViewPr>
      <p:scale>
        <a:sx n="1" d="1"/>
        <a:sy n="1" d="1"/>
      </p:scale>
      <p:origin x="0" y="0"/>
    </p:cViewPr>
  </p:notesTextViewPr>
  <p:notesViewPr>
    <p:cSldViewPr snapToGrid="0" showGuides="1">
      <p:cViewPr varScale="1">
        <p:scale>
          <a:sx n="76" d="100"/>
          <a:sy n="76" d="100"/>
        </p:scale>
        <p:origin x="17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6D91178-905E-4181-A080-73FBE2A7F10F}" type="datetimeFigureOut">
              <a:rPr lang="en-US" smtClean="0"/>
              <a:t>8/15/2023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EDC0C31-3BFD-43A2-B8EE-356E8F332F68}" type="slidenum">
              <a:rPr lang="en-US" smtClean="0"/>
              <a:t>‹#›</a:t>
            </a:fld>
            <a:endParaRPr lang="en-US"/>
          </a:p>
        </p:txBody>
      </p:sp>
    </p:spTree>
    <p:extLst>
      <p:ext uri="{BB962C8B-B14F-4D97-AF65-F5344CB8AC3E}">
        <p14:creationId xmlns:p14="http://schemas.microsoft.com/office/powerpoint/2010/main" val="1872655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49B93-516E-447E-9C4C-C287614C6398}" type="datetimeFigureOut">
              <a:rPr lang="en-US" smtClean="0"/>
              <a:t>8/15/2023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908AF-65BE-457F-9D87-289A548E61FF}" type="slidenum">
              <a:rPr lang="en-US" smtClean="0"/>
              <a:t>‹#›</a:t>
            </a:fld>
            <a:endParaRPr lang="en-US"/>
          </a:p>
        </p:txBody>
      </p:sp>
    </p:spTree>
    <p:extLst>
      <p:ext uri="{BB962C8B-B14F-4D97-AF65-F5344CB8AC3E}">
        <p14:creationId xmlns:p14="http://schemas.microsoft.com/office/powerpoint/2010/main" val="3372320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a:p>
            <a:endParaRPr lang="en-US" dirty="0"/>
          </a:p>
        </p:txBody>
      </p:sp>
      <p:sp>
        <p:nvSpPr>
          <p:cNvPr id="4" name="Slide Number Placeholder 3"/>
          <p:cNvSpPr>
            <a:spLocks noGrp="1"/>
          </p:cNvSpPr>
          <p:nvPr>
            <p:ph type="sldNum" sz="quarter" idx="5"/>
          </p:nvPr>
        </p:nvSpPr>
        <p:spPr/>
        <p:txBody>
          <a:bodyPr/>
          <a:lstStyle/>
          <a:p>
            <a:fld id="{887908AF-65BE-457F-9D87-289A548E61FF}" type="slidenum">
              <a:rPr lang="en-US" smtClean="0"/>
              <a:t>1</a:t>
            </a:fld>
            <a:endParaRPr lang="en-US"/>
          </a:p>
        </p:txBody>
      </p:sp>
    </p:spTree>
    <p:extLst>
      <p:ext uri="{BB962C8B-B14F-4D97-AF65-F5344CB8AC3E}">
        <p14:creationId xmlns:p14="http://schemas.microsoft.com/office/powerpoint/2010/main" val="8558712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0572172-F6DF-4DF9-9542-731AD253C34D}" type="datetime1">
              <a:rPr lang="en-US" smtClean="0"/>
              <a:t>8/15/2023</a:t>
            </a:fld>
            <a:endParaRPr lang="en-US" dirty="0"/>
          </a:p>
        </p:txBody>
      </p:sp>
      <p:sp>
        <p:nvSpPr>
          <p:cNvPr id="5" name="Footer Placeholder 4"/>
          <p:cNvSpPr>
            <a:spLocks noGrp="1"/>
          </p:cNvSpPr>
          <p:nvPr>
            <p:ph type="ftr" sz="quarter" idx="11"/>
          </p:nvPr>
        </p:nvSpPr>
        <p:spPr/>
        <p:txBody>
          <a:bodyPr/>
          <a:lstStyle/>
          <a:p>
            <a:r>
              <a:rPr lang="en-US"/>
              <a:t>© 2021 Lisa Rushing</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35912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6E35B6E-4ABE-41C5-94BC-930868FB9E2F}" type="datetime1">
              <a:rPr lang="en-US" smtClean="0"/>
              <a:t>8/15/2023</a:t>
            </a:fld>
            <a:endParaRPr lang="en-US"/>
          </a:p>
        </p:txBody>
      </p:sp>
      <p:sp>
        <p:nvSpPr>
          <p:cNvPr id="5" name="Footer Placeholder 4"/>
          <p:cNvSpPr>
            <a:spLocks noGrp="1"/>
          </p:cNvSpPr>
          <p:nvPr>
            <p:ph type="ftr" sz="quarter" idx="11"/>
          </p:nvPr>
        </p:nvSpPr>
        <p:spPr/>
        <p:txBody>
          <a:bodyPr/>
          <a:lstStyle/>
          <a:p>
            <a:r>
              <a:rPr lang="en-US"/>
              <a:t>© 2021 Lisa Rushing</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829623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A91310-84C3-4031-97DB-6111ECD3B111}" type="datetime1">
              <a:rPr lang="en-US" smtClean="0"/>
              <a:t>8/15/2023</a:t>
            </a:fld>
            <a:endParaRPr lang="en-US"/>
          </a:p>
        </p:txBody>
      </p:sp>
      <p:sp>
        <p:nvSpPr>
          <p:cNvPr id="5" name="Footer Placeholder 4"/>
          <p:cNvSpPr>
            <a:spLocks noGrp="1"/>
          </p:cNvSpPr>
          <p:nvPr>
            <p:ph type="ftr" sz="quarter" idx="11"/>
          </p:nvPr>
        </p:nvSpPr>
        <p:spPr/>
        <p:txBody>
          <a:bodyPr/>
          <a:lstStyle/>
          <a:p>
            <a:r>
              <a:rPr lang="en-US"/>
              <a:t>© 2021 Lisa Rushing</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042625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13B7FBC-2E74-4B96-A763-B6B768309381}" type="datetime1">
              <a:rPr lang="en-US" smtClean="0"/>
              <a:t>8/15/2023</a:t>
            </a:fld>
            <a:endParaRPr lang="en-US"/>
          </a:p>
        </p:txBody>
      </p:sp>
      <p:sp>
        <p:nvSpPr>
          <p:cNvPr id="5" name="Footer Placeholder 4"/>
          <p:cNvSpPr>
            <a:spLocks noGrp="1"/>
          </p:cNvSpPr>
          <p:nvPr>
            <p:ph type="ftr" sz="quarter" idx="11"/>
          </p:nvPr>
        </p:nvSpPr>
        <p:spPr/>
        <p:txBody>
          <a:bodyPr/>
          <a:lstStyle/>
          <a:p>
            <a:r>
              <a:rPr lang="en-US"/>
              <a:t>© 2021 Lisa Rushing</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650358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B20BA78-CF1D-4313-9C93-E38DD4B509A6}" type="datetime1">
              <a:rPr lang="en-US" smtClean="0"/>
              <a:t>8/15/2023</a:t>
            </a:fld>
            <a:endParaRPr lang="en-US"/>
          </a:p>
        </p:txBody>
      </p:sp>
      <p:sp>
        <p:nvSpPr>
          <p:cNvPr id="5" name="Footer Placeholder 4"/>
          <p:cNvSpPr>
            <a:spLocks noGrp="1"/>
          </p:cNvSpPr>
          <p:nvPr>
            <p:ph type="ftr" sz="quarter" idx="11"/>
          </p:nvPr>
        </p:nvSpPr>
        <p:spPr/>
        <p:txBody>
          <a:bodyPr/>
          <a:lstStyle/>
          <a:p>
            <a:r>
              <a:rPr lang="en-US"/>
              <a:t>© 2021 Lisa Rushing</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069420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B536125-022C-42FB-A1DD-725470FA52CC}" type="datetime1">
              <a:rPr lang="en-US" smtClean="0"/>
              <a:t>8/15/2023</a:t>
            </a:fld>
            <a:endParaRPr lang="en-US"/>
          </a:p>
        </p:txBody>
      </p:sp>
      <p:sp>
        <p:nvSpPr>
          <p:cNvPr id="6" name="Footer Placeholder 5"/>
          <p:cNvSpPr>
            <a:spLocks noGrp="1"/>
          </p:cNvSpPr>
          <p:nvPr>
            <p:ph type="ftr" sz="quarter" idx="11"/>
          </p:nvPr>
        </p:nvSpPr>
        <p:spPr/>
        <p:txBody>
          <a:bodyPr/>
          <a:lstStyle/>
          <a:p>
            <a:r>
              <a:rPr lang="en-US"/>
              <a:t>© 2021 Lisa Rushing</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86814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19333D1-B3E8-4051-82FE-C64B838A6480}" type="datetime1">
              <a:rPr lang="en-US" smtClean="0"/>
              <a:t>8/15/2023</a:t>
            </a:fld>
            <a:endParaRPr lang="en-US"/>
          </a:p>
        </p:txBody>
      </p:sp>
      <p:sp>
        <p:nvSpPr>
          <p:cNvPr id="8" name="Footer Placeholder 7"/>
          <p:cNvSpPr>
            <a:spLocks noGrp="1"/>
          </p:cNvSpPr>
          <p:nvPr>
            <p:ph type="ftr" sz="quarter" idx="11"/>
          </p:nvPr>
        </p:nvSpPr>
        <p:spPr/>
        <p:txBody>
          <a:bodyPr/>
          <a:lstStyle/>
          <a:p>
            <a:r>
              <a:rPr lang="en-US"/>
              <a:t>© 2021 Lisa Rushing</a:t>
            </a:r>
            <a:endParaRPr lang="en-US" dirty="0"/>
          </a:p>
        </p:txBody>
      </p:sp>
      <p:sp>
        <p:nvSpPr>
          <p:cNvPr id="9" name="Slide Number Placeholder 8"/>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597926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2DDD18-0E13-4309-9D31-B0BCB317571E}" type="datetime1">
              <a:rPr lang="en-US" smtClean="0"/>
              <a:t>8/15/2023</a:t>
            </a:fld>
            <a:endParaRPr lang="en-US"/>
          </a:p>
        </p:txBody>
      </p:sp>
      <p:sp>
        <p:nvSpPr>
          <p:cNvPr id="4" name="Footer Placeholder 3"/>
          <p:cNvSpPr>
            <a:spLocks noGrp="1"/>
          </p:cNvSpPr>
          <p:nvPr>
            <p:ph type="ftr" sz="quarter" idx="11"/>
          </p:nvPr>
        </p:nvSpPr>
        <p:spPr/>
        <p:txBody>
          <a:bodyPr/>
          <a:lstStyle/>
          <a:p>
            <a:r>
              <a:rPr lang="en-US"/>
              <a:t>© 2021 Lisa Rushing</a:t>
            </a:r>
            <a:endParaRPr lang="en-US" dirty="0"/>
          </a:p>
        </p:txBody>
      </p:sp>
      <p:sp>
        <p:nvSpPr>
          <p:cNvPr id="5" name="Slide Number Placeholder 4"/>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564702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4BA990-4271-4835-9A15-1C79B075BCC5}" type="datetime1">
              <a:rPr lang="en-US" smtClean="0"/>
              <a:t>8/15/2023</a:t>
            </a:fld>
            <a:endParaRPr lang="en-US"/>
          </a:p>
        </p:txBody>
      </p:sp>
      <p:sp>
        <p:nvSpPr>
          <p:cNvPr id="3" name="Footer Placeholder 2"/>
          <p:cNvSpPr>
            <a:spLocks noGrp="1"/>
          </p:cNvSpPr>
          <p:nvPr>
            <p:ph type="ftr" sz="quarter" idx="11"/>
          </p:nvPr>
        </p:nvSpPr>
        <p:spPr/>
        <p:txBody>
          <a:bodyPr/>
          <a:lstStyle/>
          <a:p>
            <a:r>
              <a:rPr lang="en-US"/>
              <a:t>© 2021 Lisa Rushing</a:t>
            </a:r>
            <a:endParaRPr lang="en-US" dirty="0"/>
          </a:p>
        </p:txBody>
      </p:sp>
      <p:sp>
        <p:nvSpPr>
          <p:cNvPr id="4" name="Slide Number Placeholder 3"/>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41185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DCE3861-5B5A-4CFE-8B27-88653983489F}" type="datetime1">
              <a:rPr lang="en-US" smtClean="0"/>
              <a:t>8/15/2023</a:t>
            </a:fld>
            <a:endParaRPr lang="en-US"/>
          </a:p>
        </p:txBody>
      </p:sp>
      <p:sp>
        <p:nvSpPr>
          <p:cNvPr id="6" name="Footer Placeholder 5"/>
          <p:cNvSpPr>
            <a:spLocks noGrp="1"/>
          </p:cNvSpPr>
          <p:nvPr>
            <p:ph type="ftr" sz="quarter" idx="11"/>
          </p:nvPr>
        </p:nvSpPr>
        <p:spPr/>
        <p:txBody>
          <a:bodyPr/>
          <a:lstStyle/>
          <a:p>
            <a:r>
              <a:rPr lang="en-US"/>
              <a:t>© 2021 Lisa Rushing</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14478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659FAFE-D91C-48A4-A85C-1ECFA3768C67}" type="datetime1">
              <a:rPr lang="en-US" smtClean="0"/>
              <a:t>8/15/2023</a:t>
            </a:fld>
            <a:endParaRPr lang="en-US"/>
          </a:p>
        </p:txBody>
      </p:sp>
      <p:sp>
        <p:nvSpPr>
          <p:cNvPr id="6" name="Footer Placeholder 5"/>
          <p:cNvSpPr>
            <a:spLocks noGrp="1"/>
          </p:cNvSpPr>
          <p:nvPr>
            <p:ph type="ftr" sz="quarter" idx="11"/>
          </p:nvPr>
        </p:nvSpPr>
        <p:spPr/>
        <p:txBody>
          <a:bodyPr/>
          <a:lstStyle/>
          <a:p>
            <a:r>
              <a:rPr lang="en-US"/>
              <a:t>© 2021 Lisa Rushing</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4289290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FB8A1E-D032-416B-B55D-35AAFFB6E290}" type="datetime1">
              <a:rPr lang="en-US" smtClean="0"/>
              <a:t>8/15/2023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 2021 Lisa Rushing</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068D91-5085-43EA-8734-9AB23AC0958B}" type="slidenum">
              <a:rPr lang="en-US" smtClean="0"/>
              <a:pPr/>
              <a:t>‹#›</a:t>
            </a:fld>
            <a:endParaRPr lang="en-US"/>
          </a:p>
        </p:txBody>
      </p:sp>
    </p:spTree>
    <p:extLst>
      <p:ext uri="{BB962C8B-B14F-4D97-AF65-F5344CB8AC3E}">
        <p14:creationId xmlns:p14="http://schemas.microsoft.com/office/powerpoint/2010/main" val="104708555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5" name="Rectangle 94">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Rectangle 96">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9FE5A5A6-7272-DF1B-67DB-7906CF4FA7E0}"/>
              </a:ext>
            </a:extLst>
          </p:cNvPr>
          <p:cNvPicPr>
            <a:picLocks noChangeAspect="1"/>
          </p:cNvPicPr>
          <p:nvPr/>
        </p:nvPicPr>
        <p:blipFill>
          <a:blip r:embed="rId3"/>
          <a:stretch>
            <a:fillRect/>
          </a:stretch>
        </p:blipFill>
        <p:spPr>
          <a:xfrm>
            <a:off x="643467" y="2611120"/>
            <a:ext cx="10905066" cy="1635760"/>
          </a:xfrm>
          <a:prstGeom prst="rect">
            <a:avLst/>
          </a:prstGeom>
        </p:spPr>
      </p:pic>
      <p:sp>
        <p:nvSpPr>
          <p:cNvPr id="4" name="Footer Placeholder 3">
            <a:extLst>
              <a:ext uri="{FF2B5EF4-FFF2-40B4-BE49-F238E27FC236}">
                <a16:creationId xmlns:a16="http://schemas.microsoft.com/office/drawing/2014/main" id="{6DC069F0-920D-C622-F91B-E4EC82237E37}"/>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chemeClr val="tx1">
                    <a:tint val="75000"/>
                  </a:schemeClr>
                </a:solidFill>
                <a:latin typeface="+mn-lt"/>
                <a:ea typeface="+mn-ea"/>
                <a:cs typeface="+mn-cs"/>
              </a:rPr>
              <a:t>© 2021 Lisa Rushing</a:t>
            </a:r>
          </a:p>
        </p:txBody>
      </p:sp>
    </p:spTree>
    <p:extLst>
      <p:ext uri="{BB962C8B-B14F-4D97-AF65-F5344CB8AC3E}">
        <p14:creationId xmlns:p14="http://schemas.microsoft.com/office/powerpoint/2010/main" val="17508550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71824604-2ECE-FCF8-25D0-FC34EFB351D4}"/>
              </a:ext>
            </a:extLst>
          </p:cNvPr>
          <p:cNvPicPr>
            <a:picLocks noGrp="1" noChangeAspect="1"/>
          </p:cNvPicPr>
          <p:nvPr>
            <p:ph idx="1"/>
          </p:nvPr>
        </p:nvPicPr>
        <p:blipFill>
          <a:blip r:embed="rId2"/>
          <a:stretch>
            <a:fillRect/>
          </a:stretch>
        </p:blipFill>
        <p:spPr>
          <a:xfrm>
            <a:off x="790222" y="643467"/>
            <a:ext cx="10611555" cy="5571066"/>
          </a:xfrm>
          <a:prstGeom prst="rect">
            <a:avLst/>
          </a:prstGeom>
        </p:spPr>
      </p:pic>
      <p:sp>
        <p:nvSpPr>
          <p:cNvPr id="4" name="Footer Placeholder 3">
            <a:extLst>
              <a:ext uri="{FF2B5EF4-FFF2-40B4-BE49-F238E27FC236}">
                <a16:creationId xmlns:a16="http://schemas.microsoft.com/office/drawing/2014/main" id="{D9DCBB2A-306E-9FC9-080A-2A8B577605EF}"/>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chemeClr val="tx1">
                    <a:tint val="75000"/>
                  </a:schemeClr>
                </a:solidFill>
                <a:latin typeface="+mn-lt"/>
                <a:ea typeface="+mn-ea"/>
                <a:cs typeface="+mn-cs"/>
              </a:rPr>
              <a:t>© 2021 Lisa Rushing</a:t>
            </a:r>
          </a:p>
        </p:txBody>
      </p:sp>
    </p:spTree>
    <p:extLst>
      <p:ext uri="{BB962C8B-B14F-4D97-AF65-F5344CB8AC3E}">
        <p14:creationId xmlns:p14="http://schemas.microsoft.com/office/powerpoint/2010/main" val="13449414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black background with a black square&#10;&#10;Description automatically generated with medium confidence">
            <a:extLst>
              <a:ext uri="{FF2B5EF4-FFF2-40B4-BE49-F238E27FC236}">
                <a16:creationId xmlns:a16="http://schemas.microsoft.com/office/drawing/2014/main" id="{E0EC2C1E-BA52-30AF-3FD7-31B332EB6DCE}"/>
              </a:ext>
            </a:extLst>
          </p:cNvPr>
          <p:cNvPicPr>
            <a:picLocks noGrp="1" noChangeAspect="1"/>
          </p:cNvPicPr>
          <p:nvPr>
            <p:ph idx="1"/>
          </p:nvPr>
        </p:nvPicPr>
        <p:blipFill>
          <a:blip r:embed="rId2"/>
          <a:stretch>
            <a:fillRect/>
          </a:stretch>
        </p:blipFill>
        <p:spPr>
          <a:xfrm>
            <a:off x="643467" y="1466089"/>
            <a:ext cx="10905066" cy="3925822"/>
          </a:xfrm>
          <a:prstGeom prst="rect">
            <a:avLst/>
          </a:prstGeom>
        </p:spPr>
      </p:pic>
      <p:sp>
        <p:nvSpPr>
          <p:cNvPr id="4" name="Footer Placeholder 3">
            <a:extLst>
              <a:ext uri="{FF2B5EF4-FFF2-40B4-BE49-F238E27FC236}">
                <a16:creationId xmlns:a16="http://schemas.microsoft.com/office/drawing/2014/main" id="{887CEF59-EB45-8369-1C5F-C00AB3F3EBDF}"/>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chemeClr val="tx1">
                    <a:tint val="75000"/>
                  </a:schemeClr>
                </a:solidFill>
                <a:latin typeface="+mn-lt"/>
                <a:ea typeface="+mn-ea"/>
                <a:cs typeface="+mn-cs"/>
              </a:rPr>
              <a:t>© 2021 Lisa Rushing</a:t>
            </a:r>
          </a:p>
        </p:txBody>
      </p:sp>
    </p:spTree>
    <p:extLst>
      <p:ext uri="{BB962C8B-B14F-4D97-AF65-F5344CB8AC3E}">
        <p14:creationId xmlns:p14="http://schemas.microsoft.com/office/powerpoint/2010/main" val="37228173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6DF30DCD-63FB-C40C-8919-743E28F96809}"/>
              </a:ext>
            </a:extLst>
          </p:cNvPr>
          <p:cNvPicPr>
            <a:picLocks noGrp="1" noChangeAspect="1"/>
          </p:cNvPicPr>
          <p:nvPr>
            <p:ph idx="1"/>
          </p:nvPr>
        </p:nvPicPr>
        <p:blipFill>
          <a:blip r:embed="rId2"/>
          <a:stretch>
            <a:fillRect/>
          </a:stretch>
        </p:blipFill>
        <p:spPr>
          <a:xfrm>
            <a:off x="643467" y="1520614"/>
            <a:ext cx="10905066" cy="3816772"/>
          </a:xfrm>
          <a:prstGeom prst="rect">
            <a:avLst/>
          </a:prstGeom>
        </p:spPr>
      </p:pic>
      <p:sp>
        <p:nvSpPr>
          <p:cNvPr id="4" name="Footer Placeholder 3">
            <a:extLst>
              <a:ext uri="{FF2B5EF4-FFF2-40B4-BE49-F238E27FC236}">
                <a16:creationId xmlns:a16="http://schemas.microsoft.com/office/drawing/2014/main" id="{86409CB9-A57E-0ABE-358E-9943CA96A63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chemeClr val="tx1">
                    <a:tint val="75000"/>
                  </a:schemeClr>
                </a:solidFill>
                <a:latin typeface="+mn-lt"/>
                <a:ea typeface="+mn-ea"/>
                <a:cs typeface="+mn-cs"/>
              </a:rPr>
              <a:t>© 2021 Lisa Rushing</a:t>
            </a:r>
          </a:p>
        </p:txBody>
      </p:sp>
    </p:spTree>
    <p:extLst>
      <p:ext uri="{BB962C8B-B14F-4D97-AF65-F5344CB8AC3E}">
        <p14:creationId xmlns:p14="http://schemas.microsoft.com/office/powerpoint/2010/main" val="6911938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71824604-2ECE-FCF8-25D0-FC34EFB351D4}"/>
              </a:ext>
            </a:extLst>
          </p:cNvPr>
          <p:cNvPicPr>
            <a:picLocks noGrp="1" noChangeAspect="1"/>
          </p:cNvPicPr>
          <p:nvPr>
            <p:ph idx="1"/>
          </p:nvPr>
        </p:nvPicPr>
        <p:blipFill>
          <a:blip r:embed="rId2"/>
          <a:stretch>
            <a:fillRect/>
          </a:stretch>
        </p:blipFill>
        <p:spPr>
          <a:xfrm>
            <a:off x="790222" y="643467"/>
            <a:ext cx="10611555" cy="5571066"/>
          </a:xfrm>
          <a:prstGeom prst="rect">
            <a:avLst/>
          </a:prstGeom>
        </p:spPr>
      </p:pic>
      <p:sp>
        <p:nvSpPr>
          <p:cNvPr id="4" name="Footer Placeholder 3">
            <a:extLst>
              <a:ext uri="{FF2B5EF4-FFF2-40B4-BE49-F238E27FC236}">
                <a16:creationId xmlns:a16="http://schemas.microsoft.com/office/drawing/2014/main" id="{D9DCBB2A-306E-9FC9-080A-2A8B577605EF}"/>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chemeClr val="tx1">
                    <a:tint val="75000"/>
                  </a:schemeClr>
                </a:solidFill>
                <a:latin typeface="+mn-lt"/>
                <a:ea typeface="+mn-ea"/>
                <a:cs typeface="+mn-cs"/>
              </a:rPr>
              <a:t>© 2021 Lisa Rushing</a:t>
            </a:r>
          </a:p>
        </p:txBody>
      </p:sp>
    </p:spTree>
    <p:extLst>
      <p:ext uri="{BB962C8B-B14F-4D97-AF65-F5344CB8AC3E}">
        <p14:creationId xmlns:p14="http://schemas.microsoft.com/office/powerpoint/2010/main" val="26300985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D380C9D6-E0E2-72A9-B49E-B7B53A0E451A}"/>
              </a:ext>
            </a:extLst>
          </p:cNvPr>
          <p:cNvPicPr>
            <a:picLocks noGrp="1" noChangeAspect="1"/>
          </p:cNvPicPr>
          <p:nvPr>
            <p:ph idx="1"/>
          </p:nvPr>
        </p:nvPicPr>
        <p:blipFill>
          <a:blip r:embed="rId2"/>
          <a:stretch>
            <a:fillRect/>
          </a:stretch>
        </p:blipFill>
        <p:spPr>
          <a:xfrm>
            <a:off x="643467" y="1438826"/>
            <a:ext cx="10905066" cy="3980348"/>
          </a:xfrm>
          <a:prstGeom prst="rect">
            <a:avLst/>
          </a:prstGeom>
        </p:spPr>
      </p:pic>
      <p:sp>
        <p:nvSpPr>
          <p:cNvPr id="4" name="Footer Placeholder 3">
            <a:extLst>
              <a:ext uri="{FF2B5EF4-FFF2-40B4-BE49-F238E27FC236}">
                <a16:creationId xmlns:a16="http://schemas.microsoft.com/office/drawing/2014/main" id="{5A74F902-15FB-048F-A19F-91E227AC4937}"/>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chemeClr val="tx1">
                    <a:tint val="75000"/>
                  </a:schemeClr>
                </a:solidFill>
                <a:latin typeface="+mn-lt"/>
                <a:ea typeface="+mn-ea"/>
                <a:cs typeface="+mn-cs"/>
              </a:rPr>
              <a:t>© 2021 Lisa Rushing</a:t>
            </a:r>
          </a:p>
        </p:txBody>
      </p:sp>
    </p:spTree>
    <p:extLst>
      <p:ext uri="{BB962C8B-B14F-4D97-AF65-F5344CB8AC3E}">
        <p14:creationId xmlns:p14="http://schemas.microsoft.com/office/powerpoint/2010/main" val="17546484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7EF5F4A0-536A-8F2E-31B2-C427ADA41E5A}"/>
              </a:ext>
            </a:extLst>
          </p:cNvPr>
          <p:cNvPicPr>
            <a:picLocks noGrp="1" noChangeAspect="1"/>
          </p:cNvPicPr>
          <p:nvPr>
            <p:ph idx="1"/>
          </p:nvPr>
        </p:nvPicPr>
        <p:blipFill>
          <a:blip r:embed="rId2"/>
          <a:stretch>
            <a:fillRect/>
          </a:stretch>
        </p:blipFill>
        <p:spPr>
          <a:xfrm>
            <a:off x="643467" y="1520614"/>
            <a:ext cx="10905066" cy="3816772"/>
          </a:xfrm>
          <a:prstGeom prst="rect">
            <a:avLst/>
          </a:prstGeom>
        </p:spPr>
      </p:pic>
      <p:sp>
        <p:nvSpPr>
          <p:cNvPr id="4" name="Footer Placeholder 3">
            <a:extLst>
              <a:ext uri="{FF2B5EF4-FFF2-40B4-BE49-F238E27FC236}">
                <a16:creationId xmlns:a16="http://schemas.microsoft.com/office/drawing/2014/main" id="{C7A06C88-30ED-C7B2-E899-3ABAD9CEDB8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chemeClr val="tx1">
                    <a:tint val="75000"/>
                  </a:schemeClr>
                </a:solidFill>
                <a:latin typeface="+mn-lt"/>
                <a:ea typeface="+mn-ea"/>
                <a:cs typeface="+mn-cs"/>
              </a:rPr>
              <a:t>© 2021 Lisa Rushing</a:t>
            </a:r>
          </a:p>
        </p:txBody>
      </p:sp>
    </p:spTree>
    <p:extLst>
      <p:ext uri="{BB962C8B-B14F-4D97-AF65-F5344CB8AC3E}">
        <p14:creationId xmlns:p14="http://schemas.microsoft.com/office/powerpoint/2010/main" val="5678587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71824604-2ECE-FCF8-25D0-FC34EFB351D4}"/>
              </a:ext>
            </a:extLst>
          </p:cNvPr>
          <p:cNvPicPr>
            <a:picLocks noGrp="1" noChangeAspect="1"/>
          </p:cNvPicPr>
          <p:nvPr>
            <p:ph idx="1"/>
          </p:nvPr>
        </p:nvPicPr>
        <p:blipFill>
          <a:blip r:embed="rId2"/>
          <a:stretch>
            <a:fillRect/>
          </a:stretch>
        </p:blipFill>
        <p:spPr>
          <a:xfrm>
            <a:off x="790222" y="643467"/>
            <a:ext cx="10611555" cy="5571066"/>
          </a:xfrm>
          <a:prstGeom prst="rect">
            <a:avLst/>
          </a:prstGeom>
        </p:spPr>
      </p:pic>
      <p:sp>
        <p:nvSpPr>
          <p:cNvPr id="4" name="Footer Placeholder 3">
            <a:extLst>
              <a:ext uri="{FF2B5EF4-FFF2-40B4-BE49-F238E27FC236}">
                <a16:creationId xmlns:a16="http://schemas.microsoft.com/office/drawing/2014/main" id="{D9DCBB2A-306E-9FC9-080A-2A8B577605EF}"/>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chemeClr val="tx1">
                    <a:tint val="75000"/>
                  </a:schemeClr>
                </a:solidFill>
                <a:latin typeface="+mn-lt"/>
                <a:ea typeface="+mn-ea"/>
                <a:cs typeface="+mn-cs"/>
              </a:rPr>
              <a:t>© 2021 Lisa Rushing</a:t>
            </a:r>
          </a:p>
        </p:txBody>
      </p:sp>
    </p:spTree>
    <p:extLst>
      <p:ext uri="{BB962C8B-B14F-4D97-AF65-F5344CB8AC3E}">
        <p14:creationId xmlns:p14="http://schemas.microsoft.com/office/powerpoint/2010/main" val="14629631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Content Placeholder 6" descr="A black background with a black square&#10;&#10;Description automatically generated with medium confidence">
            <a:extLst>
              <a:ext uri="{FF2B5EF4-FFF2-40B4-BE49-F238E27FC236}">
                <a16:creationId xmlns:a16="http://schemas.microsoft.com/office/drawing/2014/main" id="{52849EF9-86F5-8930-B521-5285A8BFE7FD}"/>
              </a:ext>
            </a:extLst>
          </p:cNvPr>
          <p:cNvPicPr>
            <a:picLocks noGrp="1" noChangeAspect="1"/>
          </p:cNvPicPr>
          <p:nvPr>
            <p:ph idx="1"/>
          </p:nvPr>
        </p:nvPicPr>
        <p:blipFill>
          <a:blip r:embed="rId2"/>
          <a:stretch>
            <a:fillRect/>
          </a:stretch>
        </p:blipFill>
        <p:spPr>
          <a:xfrm>
            <a:off x="643467" y="1357038"/>
            <a:ext cx="10905066" cy="4143924"/>
          </a:xfrm>
          <a:prstGeom prst="rect">
            <a:avLst/>
          </a:prstGeom>
        </p:spPr>
      </p:pic>
      <p:sp>
        <p:nvSpPr>
          <p:cNvPr id="4" name="Footer Placeholder 3">
            <a:extLst>
              <a:ext uri="{FF2B5EF4-FFF2-40B4-BE49-F238E27FC236}">
                <a16:creationId xmlns:a16="http://schemas.microsoft.com/office/drawing/2014/main" id="{BF975C3B-5C30-C9D8-ABA5-EB9CCE6CD379}"/>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chemeClr val="tx1">
                    <a:tint val="75000"/>
                  </a:schemeClr>
                </a:solidFill>
                <a:latin typeface="+mn-lt"/>
                <a:ea typeface="+mn-ea"/>
                <a:cs typeface="+mn-cs"/>
              </a:rPr>
              <a:t>© 2021 Lisa Rushing</a:t>
            </a:r>
          </a:p>
        </p:txBody>
      </p:sp>
    </p:spTree>
    <p:extLst>
      <p:ext uri="{BB962C8B-B14F-4D97-AF65-F5344CB8AC3E}">
        <p14:creationId xmlns:p14="http://schemas.microsoft.com/office/powerpoint/2010/main" val="11266915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black background with a black square&#10;&#10;Description automatically generated with medium confidence">
            <a:extLst>
              <a:ext uri="{FF2B5EF4-FFF2-40B4-BE49-F238E27FC236}">
                <a16:creationId xmlns:a16="http://schemas.microsoft.com/office/drawing/2014/main" id="{566D4281-C5A5-993F-40BC-82D2090695BF}"/>
              </a:ext>
            </a:extLst>
          </p:cNvPr>
          <p:cNvPicPr>
            <a:picLocks noGrp="1" noChangeAspect="1"/>
          </p:cNvPicPr>
          <p:nvPr>
            <p:ph idx="1"/>
          </p:nvPr>
        </p:nvPicPr>
        <p:blipFill>
          <a:blip r:embed="rId2"/>
          <a:stretch>
            <a:fillRect/>
          </a:stretch>
        </p:blipFill>
        <p:spPr>
          <a:xfrm>
            <a:off x="643467" y="1384301"/>
            <a:ext cx="10905066" cy="4089398"/>
          </a:xfrm>
          <a:prstGeom prst="rect">
            <a:avLst/>
          </a:prstGeom>
        </p:spPr>
      </p:pic>
      <p:sp>
        <p:nvSpPr>
          <p:cNvPr id="4" name="Footer Placeholder 3">
            <a:extLst>
              <a:ext uri="{FF2B5EF4-FFF2-40B4-BE49-F238E27FC236}">
                <a16:creationId xmlns:a16="http://schemas.microsoft.com/office/drawing/2014/main" id="{B0F5FABE-5348-A3C0-0A49-57F9E0D35FB9}"/>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chemeClr val="tx1">
                    <a:tint val="75000"/>
                  </a:schemeClr>
                </a:solidFill>
                <a:latin typeface="+mn-lt"/>
                <a:ea typeface="+mn-ea"/>
                <a:cs typeface="+mn-cs"/>
              </a:rPr>
              <a:t>© 2021 Lisa Rushing</a:t>
            </a:r>
          </a:p>
        </p:txBody>
      </p:sp>
    </p:spTree>
    <p:extLst>
      <p:ext uri="{BB962C8B-B14F-4D97-AF65-F5344CB8AC3E}">
        <p14:creationId xmlns:p14="http://schemas.microsoft.com/office/powerpoint/2010/main" val="394618720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677d2c9a-624e-4efe-8958-ee35a71c0d71}" enabled="0" method="" siteId="{677d2c9a-624e-4efe-8958-ee35a71c0d71}" removed="1"/>
</clbl:labelList>
</file>

<file path=docProps/app.xml><?xml version="1.0" encoding="utf-8"?>
<Properties xmlns="http://schemas.openxmlformats.org/officeDocument/2006/extended-properties" xmlns:vt="http://schemas.openxmlformats.org/officeDocument/2006/docPropsVTypes">
  <TotalTime>1925</TotalTime>
  <Words>83</Words>
  <Application>Microsoft Office PowerPoint</Application>
  <PresentationFormat>Widescreen</PresentationFormat>
  <Paragraphs>12</Paragraphs>
  <Slides>10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Gothard, Sarah</cp:lastModifiedBy>
  <cp:revision>54</cp:revision>
  <dcterms:created xsi:type="dcterms:W3CDTF">2019-09-28T20:24:12Z</dcterms:created>
  <dcterms:modified xsi:type="dcterms:W3CDTF">2023-08-15T19:05:18Z</dcterms:modified>
</cp:coreProperties>
</file>