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8" r:id="rId3"/>
    <p:sldId id="277" r:id="rId4"/>
    <p:sldId id="279" r:id="rId5"/>
    <p:sldId id="280" r:id="rId6"/>
    <p:sldId id="281" r:id="rId7"/>
    <p:sldId id="28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 snapToGrid="0">
      <p:cViewPr varScale="1">
        <p:scale>
          <a:sx n="65" d="100"/>
          <a:sy n="65" d="100"/>
        </p:scale>
        <p:origin x="2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5B1DDF97-F1C7-4E21-9026-09AED412C760}"/>
    <pc:docChg chg="custSel addSld delSld modSld sldOrd">
      <pc:chgData name="Sarah Gothard" userId="0e53f415fda5f162" providerId="LiveId" clId="{5B1DDF97-F1C7-4E21-9026-09AED412C760}" dt="2022-04-15T19:11:29.347" v="36" actId="26606"/>
      <pc:docMkLst>
        <pc:docMk/>
      </pc:docMkLst>
      <pc:sldChg chg="addSp delSp modSp mod">
        <pc:chgData name="Sarah Gothard" userId="0e53f415fda5f162" providerId="LiveId" clId="{5B1DDF97-F1C7-4E21-9026-09AED412C760}" dt="2022-04-15T19:02:24.422" v="4" actId="26606"/>
        <pc:sldMkLst>
          <pc:docMk/>
          <pc:sldMk cId="4119332043" sldId="256"/>
        </pc:sldMkLst>
        <pc:spChg chg="ord">
          <ac:chgData name="Sarah Gothard" userId="0e53f415fda5f162" providerId="LiveId" clId="{5B1DDF97-F1C7-4E21-9026-09AED412C760}" dt="2022-04-15T19:02:24.422" v="4" actId="26606"/>
          <ac:spMkLst>
            <pc:docMk/>
            <pc:sldMk cId="4119332043" sldId="256"/>
            <ac:spMk id="6" creationId="{F0967F4C-154C-44A0-9C42-61157902A035}"/>
          </ac:spMkLst>
        </pc:spChg>
        <pc:spChg chg="del">
          <ac:chgData name="Sarah Gothard" userId="0e53f415fda5f162" providerId="LiveId" clId="{5B1DDF97-F1C7-4E21-9026-09AED412C760}" dt="2022-04-15T19:02:24.422" v="4" actId="26606"/>
          <ac:spMkLst>
            <pc:docMk/>
            <pc:sldMk cId="4119332043" sldId="256"/>
            <ac:spMk id="87" creationId="{32BC26D8-82FB-445E-AA49-62A77D7C1EE0}"/>
          </ac:spMkLst>
        </pc:spChg>
        <pc:spChg chg="del">
          <ac:chgData name="Sarah Gothard" userId="0e53f415fda5f162" providerId="LiveId" clId="{5B1DDF97-F1C7-4E21-9026-09AED412C760}" dt="2022-04-15T19:02:24.422" v="4" actId="26606"/>
          <ac:spMkLst>
            <pc:docMk/>
            <pc:sldMk cId="4119332043" sldId="256"/>
            <ac:spMk id="89" creationId="{CB44330D-EA18-4254-AA95-EB49948539B8}"/>
          </ac:spMkLst>
        </pc:spChg>
        <pc:spChg chg="add">
          <ac:chgData name="Sarah Gothard" userId="0e53f415fda5f162" providerId="LiveId" clId="{5B1DDF97-F1C7-4E21-9026-09AED412C760}" dt="2022-04-15T19:02:24.422" v="4" actId="26606"/>
          <ac:spMkLst>
            <pc:docMk/>
            <pc:sldMk cId="4119332043" sldId="256"/>
            <ac:spMk id="94" creationId="{32BC26D8-82FB-445E-AA49-62A77D7C1EE0}"/>
          </ac:spMkLst>
        </pc:spChg>
        <pc:spChg chg="add">
          <ac:chgData name="Sarah Gothard" userId="0e53f415fda5f162" providerId="LiveId" clId="{5B1DDF97-F1C7-4E21-9026-09AED412C760}" dt="2022-04-15T19:02:24.422" v="4" actId="26606"/>
          <ac:spMkLst>
            <pc:docMk/>
            <pc:sldMk cId="4119332043" sldId="256"/>
            <ac:spMk id="96" creationId="{CB44330D-EA18-4254-AA95-EB49948539B8}"/>
          </ac:spMkLst>
        </pc:spChg>
        <pc:picChg chg="del">
          <ac:chgData name="Sarah Gothard" userId="0e53f415fda5f162" providerId="LiveId" clId="{5B1DDF97-F1C7-4E21-9026-09AED412C760}" dt="2022-04-15T19:02:00.416" v="0" actId="478"/>
          <ac:picMkLst>
            <pc:docMk/>
            <pc:sldMk cId="4119332043" sldId="256"/>
            <ac:picMk id="9" creationId="{E2212A05-5D50-4931-AA3F-D2469B149183}"/>
          </ac:picMkLst>
        </pc:picChg>
        <pc:picChg chg="add mod">
          <ac:chgData name="Sarah Gothard" userId="0e53f415fda5f162" providerId="LiveId" clId="{5B1DDF97-F1C7-4E21-9026-09AED412C760}" dt="2022-04-15T19:02:24.422" v="4" actId="26606"/>
          <ac:picMkLst>
            <pc:docMk/>
            <pc:sldMk cId="4119332043" sldId="256"/>
            <ac:picMk id="11" creationId="{1B5BC3BD-B3EF-4936-AACD-C12C52686418}"/>
          </ac:picMkLst>
        </pc:picChg>
      </pc:sldChg>
      <pc:sldChg chg="addSp delSp modSp mod ord">
        <pc:chgData name="Sarah Gothard" userId="0e53f415fda5f162" providerId="LiveId" clId="{5B1DDF97-F1C7-4E21-9026-09AED412C760}" dt="2022-04-15T19:11:29.347" v="36" actId="26606"/>
        <pc:sldMkLst>
          <pc:docMk/>
          <pc:sldMk cId="1672149729" sldId="277"/>
        </pc:sldMkLst>
        <pc:spChg chg="ord">
          <ac:chgData name="Sarah Gothard" userId="0e53f415fda5f162" providerId="LiveId" clId="{5B1DDF97-F1C7-4E21-9026-09AED412C760}" dt="2022-04-15T19:11:29.347" v="36" actId="26606"/>
          <ac:spMkLst>
            <pc:docMk/>
            <pc:sldMk cId="1672149729" sldId="277"/>
            <ac:spMk id="4" creationId="{CA1E9C5A-0E17-49F5-922C-0F2461BF9B83}"/>
          </ac:spMkLst>
        </pc:spChg>
        <pc:spChg chg="add del mod">
          <ac:chgData name="Sarah Gothard" userId="0e53f415fda5f162" providerId="LiveId" clId="{5B1DDF97-F1C7-4E21-9026-09AED412C760}" dt="2022-04-15T19:03:49.100" v="11" actId="26606"/>
          <ac:spMkLst>
            <pc:docMk/>
            <pc:sldMk cId="1672149729" sldId="277"/>
            <ac:spMk id="13" creationId="{B75F2D7D-39E5-4BB0-85CD-88FE3E35FACC}"/>
          </ac:spMkLst>
        </pc:spChg>
        <pc:spChg chg="add del mod">
          <ac:chgData name="Sarah Gothard" userId="0e53f415fda5f162" providerId="LiveId" clId="{5B1DDF97-F1C7-4E21-9026-09AED412C760}" dt="2022-04-15T19:11:29.347" v="36" actId="26606"/>
          <ac:spMkLst>
            <pc:docMk/>
            <pc:sldMk cId="1672149729" sldId="277"/>
            <ac:spMk id="17" creationId="{D8013FE3-D732-40C1-B7F3-5F4B0336325E}"/>
          </ac:spMkLst>
        </pc:spChg>
        <pc:spChg chg="del">
          <ac:chgData name="Sarah Gothard" userId="0e53f415fda5f162" providerId="LiveId" clId="{5B1DDF97-F1C7-4E21-9026-09AED412C760}" dt="2022-04-15T19:03:49.100" v="11" actId="26606"/>
          <ac:spMkLst>
            <pc:docMk/>
            <pc:sldMk cId="1672149729" sldId="277"/>
            <ac:spMk id="32" creationId="{32BC26D8-82FB-445E-AA49-62A77D7C1EE0}"/>
          </ac:spMkLst>
        </pc:spChg>
        <pc:spChg chg="del">
          <ac:chgData name="Sarah Gothard" userId="0e53f415fda5f162" providerId="LiveId" clId="{5B1DDF97-F1C7-4E21-9026-09AED412C760}" dt="2022-04-15T19:03:49.100" v="11" actId="26606"/>
          <ac:spMkLst>
            <pc:docMk/>
            <pc:sldMk cId="1672149729" sldId="277"/>
            <ac:spMk id="34" creationId="{CB44330D-EA18-4254-AA95-EB49948539B8}"/>
          </ac:spMkLst>
        </pc:spChg>
        <pc:spChg chg="add del">
          <ac:chgData name="Sarah Gothard" userId="0e53f415fda5f162" providerId="LiveId" clId="{5B1DDF97-F1C7-4E21-9026-09AED412C760}" dt="2022-04-15T19:11:29.347" v="36" actId="26606"/>
          <ac:spMkLst>
            <pc:docMk/>
            <pc:sldMk cId="1672149729" sldId="277"/>
            <ac:spMk id="39" creationId="{32BC26D8-82FB-445E-AA49-62A77D7C1EE0}"/>
          </ac:spMkLst>
        </pc:spChg>
        <pc:spChg chg="add del">
          <ac:chgData name="Sarah Gothard" userId="0e53f415fda5f162" providerId="LiveId" clId="{5B1DDF97-F1C7-4E21-9026-09AED412C760}" dt="2022-04-15T19:11:29.347" v="36" actId="26606"/>
          <ac:spMkLst>
            <pc:docMk/>
            <pc:sldMk cId="1672149729" sldId="277"/>
            <ac:spMk id="41" creationId="{CB44330D-EA18-4254-AA95-EB49948539B8}"/>
          </ac:spMkLst>
        </pc:spChg>
        <pc:spChg chg="add">
          <ac:chgData name="Sarah Gothard" userId="0e53f415fda5f162" providerId="LiveId" clId="{5B1DDF97-F1C7-4E21-9026-09AED412C760}" dt="2022-04-15T19:11:29.347" v="36" actId="26606"/>
          <ac:spMkLst>
            <pc:docMk/>
            <pc:sldMk cId="1672149729" sldId="277"/>
            <ac:spMk id="46" creationId="{32BC26D8-82FB-445E-AA49-62A77D7C1EE0}"/>
          </ac:spMkLst>
        </pc:spChg>
        <pc:spChg chg="add">
          <ac:chgData name="Sarah Gothard" userId="0e53f415fda5f162" providerId="LiveId" clId="{5B1DDF97-F1C7-4E21-9026-09AED412C760}" dt="2022-04-15T19:11:29.347" v="36" actId="26606"/>
          <ac:spMkLst>
            <pc:docMk/>
            <pc:sldMk cId="1672149729" sldId="277"/>
            <ac:spMk id="48" creationId="{CB44330D-EA18-4254-AA95-EB49948539B8}"/>
          </ac:spMkLst>
        </pc:spChg>
        <pc:picChg chg="del">
          <ac:chgData name="Sarah Gothard" userId="0e53f415fda5f162" providerId="LiveId" clId="{5B1DDF97-F1C7-4E21-9026-09AED412C760}" dt="2022-04-15T19:02:10.562" v="1" actId="478"/>
          <ac:picMkLst>
            <pc:docMk/>
            <pc:sldMk cId="1672149729" sldId="277"/>
            <ac:picMk id="11" creationId="{9012D650-89F9-41EC-8167-A6B823F11E4B}"/>
          </ac:picMkLst>
        </pc:picChg>
        <pc:picChg chg="add del mod">
          <ac:chgData name="Sarah Gothard" userId="0e53f415fda5f162" providerId="LiveId" clId="{5B1DDF97-F1C7-4E21-9026-09AED412C760}" dt="2022-04-15T19:11:27.383" v="34" actId="478"/>
          <ac:picMkLst>
            <pc:docMk/>
            <pc:sldMk cId="1672149729" sldId="277"/>
            <ac:picMk id="15" creationId="{C4288AAA-79F7-411A-AFC6-9EE416D9F640}"/>
          </ac:picMkLst>
        </pc:picChg>
        <pc:picChg chg="add mod">
          <ac:chgData name="Sarah Gothard" userId="0e53f415fda5f162" providerId="LiveId" clId="{5B1DDF97-F1C7-4E21-9026-09AED412C760}" dt="2022-04-15T19:11:29.347" v="36" actId="26606"/>
          <ac:picMkLst>
            <pc:docMk/>
            <pc:sldMk cId="1672149729" sldId="277"/>
            <ac:picMk id="21" creationId="{E083E5CF-AB42-4CCD-A2F3-85E5B30C56EA}"/>
          </ac:picMkLst>
        </pc:picChg>
      </pc:sldChg>
      <pc:sldChg chg="addSp delSp modSp new mod setBg">
        <pc:chgData name="Sarah Gothard" userId="0e53f415fda5f162" providerId="LiveId" clId="{5B1DDF97-F1C7-4E21-9026-09AED412C760}" dt="2022-04-15T19:11:00.612" v="33" actId="26606"/>
        <pc:sldMkLst>
          <pc:docMk/>
          <pc:sldMk cId="3704039750" sldId="278"/>
        </pc:sldMkLst>
        <pc:spChg chg="del">
          <ac:chgData name="Sarah Gothard" userId="0e53f415fda5f162" providerId="LiveId" clId="{5B1DDF97-F1C7-4E21-9026-09AED412C760}" dt="2022-04-15T19:03:17.417" v="7" actId="26606"/>
          <ac:spMkLst>
            <pc:docMk/>
            <pc:sldMk cId="3704039750" sldId="278"/>
            <ac:spMk id="2" creationId="{44E4E6B7-DF30-4CD9-A5A7-F4B0B6FE6554}"/>
          </ac:spMkLst>
        </pc:spChg>
        <pc:spChg chg="del">
          <ac:chgData name="Sarah Gothard" userId="0e53f415fda5f162" providerId="LiveId" clId="{5B1DDF97-F1C7-4E21-9026-09AED412C760}" dt="2022-04-15T19:03:17.417" v="7" actId="26606"/>
          <ac:spMkLst>
            <pc:docMk/>
            <pc:sldMk cId="3704039750" sldId="278"/>
            <ac:spMk id="3" creationId="{41C61F59-592A-474C-A8CB-D61EF7690610}"/>
          </ac:spMkLst>
        </pc:spChg>
        <pc:spChg chg="mod ord">
          <ac:chgData name="Sarah Gothard" userId="0e53f415fda5f162" providerId="LiveId" clId="{5B1DDF97-F1C7-4E21-9026-09AED412C760}" dt="2022-04-15T19:11:00.612" v="33" actId="26606"/>
          <ac:spMkLst>
            <pc:docMk/>
            <pc:sldMk cId="3704039750" sldId="278"/>
            <ac:spMk id="4" creationId="{79F49BCB-EEAF-4A06-8650-8082B37D45EB}"/>
          </ac:spMkLst>
        </pc:spChg>
        <pc:spChg chg="add del mod">
          <ac:chgData name="Sarah Gothard" userId="0e53f415fda5f162" providerId="LiveId" clId="{5B1DDF97-F1C7-4E21-9026-09AED412C760}" dt="2022-04-15T19:11:00.612" v="33" actId="26606"/>
          <ac:spMkLst>
            <pc:docMk/>
            <pc:sldMk cId="3704039750" sldId="278"/>
            <ac:spMk id="8" creationId="{42CCD232-78CC-4682-8B8C-9DAA3FA07ED4}"/>
          </ac:spMkLst>
        </pc:spChg>
        <pc:spChg chg="add del">
          <ac:chgData name="Sarah Gothard" userId="0e53f415fda5f162" providerId="LiveId" clId="{5B1DDF97-F1C7-4E21-9026-09AED412C760}" dt="2022-04-15T19:11:00.612" v="33" actId="26606"/>
          <ac:spMkLst>
            <pc:docMk/>
            <pc:sldMk cId="3704039750" sldId="278"/>
            <ac:spMk id="11" creationId="{32BC26D8-82FB-445E-AA49-62A77D7C1EE0}"/>
          </ac:spMkLst>
        </pc:spChg>
        <pc:spChg chg="add del">
          <ac:chgData name="Sarah Gothard" userId="0e53f415fda5f162" providerId="LiveId" clId="{5B1DDF97-F1C7-4E21-9026-09AED412C760}" dt="2022-04-15T19:11:00.612" v="33" actId="26606"/>
          <ac:spMkLst>
            <pc:docMk/>
            <pc:sldMk cId="3704039750" sldId="278"/>
            <ac:spMk id="13" creationId="{CB44330D-EA18-4254-AA95-EB49948539B8}"/>
          </ac:spMkLst>
        </pc:spChg>
        <pc:spChg chg="add">
          <ac:chgData name="Sarah Gothard" userId="0e53f415fda5f162" providerId="LiveId" clId="{5B1DDF97-F1C7-4E21-9026-09AED412C760}" dt="2022-04-15T19:11:00.612" v="33" actId="26606"/>
          <ac:spMkLst>
            <pc:docMk/>
            <pc:sldMk cId="3704039750" sldId="278"/>
            <ac:spMk id="18" creationId="{32BC26D8-82FB-445E-AA49-62A77D7C1EE0}"/>
          </ac:spMkLst>
        </pc:spChg>
        <pc:spChg chg="add">
          <ac:chgData name="Sarah Gothard" userId="0e53f415fda5f162" providerId="LiveId" clId="{5B1DDF97-F1C7-4E21-9026-09AED412C760}" dt="2022-04-15T19:11:00.612" v="33" actId="26606"/>
          <ac:spMkLst>
            <pc:docMk/>
            <pc:sldMk cId="3704039750" sldId="278"/>
            <ac:spMk id="20" creationId="{CB44330D-EA18-4254-AA95-EB49948539B8}"/>
          </ac:spMkLst>
        </pc:spChg>
        <pc:picChg chg="add del mod">
          <ac:chgData name="Sarah Gothard" userId="0e53f415fda5f162" providerId="LiveId" clId="{5B1DDF97-F1C7-4E21-9026-09AED412C760}" dt="2022-04-15T19:10:58.564" v="31" actId="478"/>
          <ac:picMkLst>
            <pc:docMk/>
            <pc:sldMk cId="3704039750" sldId="278"/>
            <ac:picMk id="6" creationId="{2D1FEEB6-8E73-44E1-96C8-96E25ED33466}"/>
          </ac:picMkLst>
        </pc:picChg>
        <pc:picChg chg="add mod">
          <ac:chgData name="Sarah Gothard" userId="0e53f415fda5f162" providerId="LiveId" clId="{5B1DDF97-F1C7-4E21-9026-09AED412C760}" dt="2022-04-15T19:11:00.612" v="33" actId="26606"/>
          <ac:picMkLst>
            <pc:docMk/>
            <pc:sldMk cId="3704039750" sldId="278"/>
            <ac:picMk id="10" creationId="{2DE1395F-CB5C-4B56-997A-AC11C5CC979D}"/>
          </ac:picMkLst>
        </pc:picChg>
      </pc:sldChg>
      <pc:sldChg chg="del">
        <pc:chgData name="Sarah Gothard" userId="0e53f415fda5f162" providerId="LiveId" clId="{5B1DDF97-F1C7-4E21-9026-09AED412C760}" dt="2022-04-15T19:02:13.039" v="2" actId="47"/>
        <pc:sldMkLst>
          <pc:docMk/>
          <pc:sldMk cId="3748296537" sldId="278"/>
        </pc:sldMkLst>
      </pc:sldChg>
      <pc:sldChg chg="addSp delSp modSp new mod setBg">
        <pc:chgData name="Sarah Gothard" userId="0e53f415fda5f162" providerId="LiveId" clId="{5B1DDF97-F1C7-4E21-9026-09AED412C760}" dt="2022-04-15T19:05:06.779" v="18" actId="27614"/>
        <pc:sldMkLst>
          <pc:docMk/>
          <pc:sldMk cId="2716520433" sldId="279"/>
        </pc:sldMkLst>
        <pc:spChg chg="del">
          <ac:chgData name="Sarah Gothard" userId="0e53f415fda5f162" providerId="LiveId" clId="{5B1DDF97-F1C7-4E21-9026-09AED412C760}" dt="2022-04-15T19:04:24.844" v="15" actId="26606"/>
          <ac:spMkLst>
            <pc:docMk/>
            <pc:sldMk cId="2716520433" sldId="279"/>
            <ac:spMk id="2" creationId="{A72BEDBC-7032-4E88-A175-00D9FD5FAFC4}"/>
          </ac:spMkLst>
        </pc:spChg>
        <pc:spChg chg="del">
          <ac:chgData name="Sarah Gothard" userId="0e53f415fda5f162" providerId="LiveId" clId="{5B1DDF97-F1C7-4E21-9026-09AED412C760}" dt="2022-04-15T19:04:24.844" v="15" actId="26606"/>
          <ac:spMkLst>
            <pc:docMk/>
            <pc:sldMk cId="2716520433" sldId="279"/>
            <ac:spMk id="3" creationId="{68117FA0-E63B-4BBC-9F68-6B953745A9FB}"/>
          </ac:spMkLst>
        </pc:spChg>
        <pc:spChg chg="mod ord">
          <ac:chgData name="Sarah Gothard" userId="0e53f415fda5f162" providerId="LiveId" clId="{5B1DDF97-F1C7-4E21-9026-09AED412C760}" dt="2022-04-15T19:04:24.844" v="15" actId="26606"/>
          <ac:spMkLst>
            <pc:docMk/>
            <pc:sldMk cId="2716520433" sldId="279"/>
            <ac:spMk id="4" creationId="{7AFE33B1-2888-4A27-9198-D92D2CD580D7}"/>
          </ac:spMkLst>
        </pc:spChg>
        <pc:spChg chg="add">
          <ac:chgData name="Sarah Gothard" userId="0e53f415fda5f162" providerId="LiveId" clId="{5B1DDF97-F1C7-4E21-9026-09AED412C760}" dt="2022-04-15T19:04:24.844" v="15" actId="26606"/>
          <ac:spMkLst>
            <pc:docMk/>
            <pc:sldMk cId="2716520433" sldId="279"/>
            <ac:spMk id="11" creationId="{32BC26D8-82FB-445E-AA49-62A77D7C1EE0}"/>
          </ac:spMkLst>
        </pc:spChg>
        <pc:spChg chg="add">
          <ac:chgData name="Sarah Gothard" userId="0e53f415fda5f162" providerId="LiveId" clId="{5B1DDF97-F1C7-4E21-9026-09AED412C760}" dt="2022-04-15T19:04:24.844" v="15" actId="26606"/>
          <ac:spMkLst>
            <pc:docMk/>
            <pc:sldMk cId="2716520433" sldId="279"/>
            <ac:spMk id="13" creationId="{CB44330D-EA18-4254-AA95-EB49948539B8}"/>
          </ac:spMkLst>
        </pc:spChg>
        <pc:picChg chg="add mod">
          <ac:chgData name="Sarah Gothard" userId="0e53f415fda5f162" providerId="LiveId" clId="{5B1DDF97-F1C7-4E21-9026-09AED412C760}" dt="2022-04-15T19:05:06.779" v="18" actId="27614"/>
          <ac:picMkLst>
            <pc:docMk/>
            <pc:sldMk cId="2716520433" sldId="279"/>
            <ac:picMk id="6" creationId="{3B85B0C2-609B-41B4-9DED-A39D49850F7E}"/>
          </ac:picMkLst>
        </pc:picChg>
      </pc:sldChg>
      <pc:sldChg chg="del">
        <pc:chgData name="Sarah Gothard" userId="0e53f415fda5f162" providerId="LiveId" clId="{5B1DDF97-F1C7-4E21-9026-09AED412C760}" dt="2022-04-15T19:02:13.039" v="2" actId="47"/>
        <pc:sldMkLst>
          <pc:docMk/>
          <pc:sldMk cId="3571028786" sldId="279"/>
        </pc:sldMkLst>
      </pc:sldChg>
      <pc:sldChg chg="addSp delSp modSp new mod setBg">
        <pc:chgData name="Sarah Gothard" userId="0e53f415fda5f162" providerId="LiveId" clId="{5B1DDF97-F1C7-4E21-9026-09AED412C760}" dt="2022-04-15T19:05:29.396" v="25" actId="27614"/>
        <pc:sldMkLst>
          <pc:docMk/>
          <pc:sldMk cId="646913155" sldId="280"/>
        </pc:sldMkLst>
        <pc:spChg chg="del">
          <ac:chgData name="Sarah Gothard" userId="0e53f415fda5f162" providerId="LiveId" clId="{5B1DDF97-F1C7-4E21-9026-09AED412C760}" dt="2022-04-15T19:05:08.868" v="20" actId="26606"/>
          <ac:spMkLst>
            <pc:docMk/>
            <pc:sldMk cId="646913155" sldId="280"/>
            <ac:spMk id="2" creationId="{A23039CD-BDED-4CE0-8A58-F8BE05323A6F}"/>
          </ac:spMkLst>
        </pc:spChg>
        <pc:spChg chg="del">
          <ac:chgData name="Sarah Gothard" userId="0e53f415fda5f162" providerId="LiveId" clId="{5B1DDF97-F1C7-4E21-9026-09AED412C760}" dt="2022-04-15T19:05:08.868" v="20" actId="26606"/>
          <ac:spMkLst>
            <pc:docMk/>
            <pc:sldMk cId="646913155" sldId="280"/>
            <ac:spMk id="3" creationId="{FF367FF8-B391-4938-8ABD-B5FECF639082}"/>
          </ac:spMkLst>
        </pc:spChg>
        <pc:spChg chg="mod ord">
          <ac:chgData name="Sarah Gothard" userId="0e53f415fda5f162" providerId="LiveId" clId="{5B1DDF97-F1C7-4E21-9026-09AED412C760}" dt="2022-04-15T19:05:25.953" v="23" actId="26606"/>
          <ac:spMkLst>
            <pc:docMk/>
            <pc:sldMk cId="646913155" sldId="280"/>
            <ac:spMk id="4" creationId="{BAE473E0-76A3-459F-99BF-0E8913A932E2}"/>
          </ac:spMkLst>
        </pc:spChg>
        <pc:spChg chg="add del mod">
          <ac:chgData name="Sarah Gothard" userId="0e53f415fda5f162" providerId="LiveId" clId="{5B1DDF97-F1C7-4E21-9026-09AED412C760}" dt="2022-04-15T19:05:25.953" v="23" actId="26606"/>
          <ac:spMkLst>
            <pc:docMk/>
            <pc:sldMk cId="646913155" sldId="280"/>
            <ac:spMk id="8" creationId="{B78C93C8-BFD7-4E6A-9372-484FF92B686A}"/>
          </ac:spMkLst>
        </pc:spChg>
        <pc:spChg chg="add del">
          <ac:chgData name="Sarah Gothard" userId="0e53f415fda5f162" providerId="LiveId" clId="{5B1DDF97-F1C7-4E21-9026-09AED412C760}" dt="2022-04-15T19:05:25.953" v="23" actId="26606"/>
          <ac:spMkLst>
            <pc:docMk/>
            <pc:sldMk cId="646913155" sldId="280"/>
            <ac:spMk id="11" creationId="{32BC26D8-82FB-445E-AA49-62A77D7C1EE0}"/>
          </ac:spMkLst>
        </pc:spChg>
        <pc:spChg chg="add del">
          <ac:chgData name="Sarah Gothard" userId="0e53f415fda5f162" providerId="LiveId" clId="{5B1DDF97-F1C7-4E21-9026-09AED412C760}" dt="2022-04-15T19:05:25.953" v="23" actId="26606"/>
          <ac:spMkLst>
            <pc:docMk/>
            <pc:sldMk cId="646913155" sldId="280"/>
            <ac:spMk id="13" creationId="{CB44330D-EA18-4254-AA95-EB49948539B8}"/>
          </ac:spMkLst>
        </pc:spChg>
        <pc:spChg chg="add">
          <ac:chgData name="Sarah Gothard" userId="0e53f415fda5f162" providerId="LiveId" clId="{5B1DDF97-F1C7-4E21-9026-09AED412C760}" dt="2022-04-15T19:05:25.953" v="23" actId="26606"/>
          <ac:spMkLst>
            <pc:docMk/>
            <pc:sldMk cId="646913155" sldId="280"/>
            <ac:spMk id="18" creationId="{32BC26D8-82FB-445E-AA49-62A77D7C1EE0}"/>
          </ac:spMkLst>
        </pc:spChg>
        <pc:spChg chg="add">
          <ac:chgData name="Sarah Gothard" userId="0e53f415fda5f162" providerId="LiveId" clId="{5B1DDF97-F1C7-4E21-9026-09AED412C760}" dt="2022-04-15T19:05:25.953" v="23" actId="26606"/>
          <ac:spMkLst>
            <pc:docMk/>
            <pc:sldMk cId="646913155" sldId="280"/>
            <ac:spMk id="20" creationId="{CB44330D-EA18-4254-AA95-EB49948539B8}"/>
          </ac:spMkLst>
        </pc:spChg>
        <pc:picChg chg="add del mod">
          <ac:chgData name="Sarah Gothard" userId="0e53f415fda5f162" providerId="LiveId" clId="{5B1DDF97-F1C7-4E21-9026-09AED412C760}" dt="2022-04-15T19:05:23.822" v="21" actId="478"/>
          <ac:picMkLst>
            <pc:docMk/>
            <pc:sldMk cId="646913155" sldId="280"/>
            <ac:picMk id="6" creationId="{CA6109BE-0F36-4B24-B07F-259E570B28B9}"/>
          </ac:picMkLst>
        </pc:picChg>
        <pc:picChg chg="add mod">
          <ac:chgData name="Sarah Gothard" userId="0e53f415fda5f162" providerId="LiveId" clId="{5B1DDF97-F1C7-4E21-9026-09AED412C760}" dt="2022-04-15T19:05:29.396" v="25" actId="27614"/>
          <ac:picMkLst>
            <pc:docMk/>
            <pc:sldMk cId="646913155" sldId="280"/>
            <ac:picMk id="10" creationId="{E875A709-3BBC-47BC-AA11-1D4D10136A12}"/>
          </ac:picMkLst>
        </pc:picChg>
      </pc:sldChg>
      <pc:sldChg chg="del">
        <pc:chgData name="Sarah Gothard" userId="0e53f415fda5f162" providerId="LiveId" clId="{5B1DDF97-F1C7-4E21-9026-09AED412C760}" dt="2022-04-15T19:02:13.039" v="2" actId="47"/>
        <pc:sldMkLst>
          <pc:docMk/>
          <pc:sldMk cId="899703811" sldId="280"/>
        </pc:sldMkLst>
      </pc:sldChg>
      <pc:sldChg chg="del">
        <pc:chgData name="Sarah Gothard" userId="0e53f415fda5f162" providerId="LiveId" clId="{5B1DDF97-F1C7-4E21-9026-09AED412C760}" dt="2022-04-15T19:02:13.039" v="2" actId="47"/>
        <pc:sldMkLst>
          <pc:docMk/>
          <pc:sldMk cId="1990306193" sldId="281"/>
        </pc:sldMkLst>
      </pc:sldChg>
      <pc:sldChg chg="addSp delSp modSp new mod setBg">
        <pc:chgData name="Sarah Gothard" userId="0e53f415fda5f162" providerId="LiveId" clId="{5B1DDF97-F1C7-4E21-9026-09AED412C760}" dt="2022-04-15T19:06:00.494" v="27" actId="26606"/>
        <pc:sldMkLst>
          <pc:docMk/>
          <pc:sldMk cId="2485231854" sldId="281"/>
        </pc:sldMkLst>
        <pc:spChg chg="del">
          <ac:chgData name="Sarah Gothard" userId="0e53f415fda5f162" providerId="LiveId" clId="{5B1DDF97-F1C7-4E21-9026-09AED412C760}" dt="2022-04-15T19:06:00.494" v="27" actId="26606"/>
          <ac:spMkLst>
            <pc:docMk/>
            <pc:sldMk cId="2485231854" sldId="281"/>
            <ac:spMk id="2" creationId="{358C6D0B-4498-42F6-88E6-85D79A72054B}"/>
          </ac:spMkLst>
        </pc:spChg>
        <pc:spChg chg="del">
          <ac:chgData name="Sarah Gothard" userId="0e53f415fda5f162" providerId="LiveId" clId="{5B1DDF97-F1C7-4E21-9026-09AED412C760}" dt="2022-04-15T19:06:00.494" v="27" actId="26606"/>
          <ac:spMkLst>
            <pc:docMk/>
            <pc:sldMk cId="2485231854" sldId="281"/>
            <ac:spMk id="3" creationId="{62340B15-4510-4FB4-8AA7-94E0B42792F3}"/>
          </ac:spMkLst>
        </pc:spChg>
        <pc:spChg chg="mod ord">
          <ac:chgData name="Sarah Gothard" userId="0e53f415fda5f162" providerId="LiveId" clId="{5B1DDF97-F1C7-4E21-9026-09AED412C760}" dt="2022-04-15T19:06:00.494" v="27" actId="26606"/>
          <ac:spMkLst>
            <pc:docMk/>
            <pc:sldMk cId="2485231854" sldId="281"/>
            <ac:spMk id="4" creationId="{CF43EEF4-19C4-4BEF-8B39-39B8649A11E7}"/>
          </ac:spMkLst>
        </pc:spChg>
        <pc:spChg chg="add">
          <ac:chgData name="Sarah Gothard" userId="0e53f415fda5f162" providerId="LiveId" clId="{5B1DDF97-F1C7-4E21-9026-09AED412C760}" dt="2022-04-15T19:06:00.494" v="27" actId="26606"/>
          <ac:spMkLst>
            <pc:docMk/>
            <pc:sldMk cId="2485231854" sldId="281"/>
            <ac:spMk id="11" creationId="{32BC26D8-82FB-445E-AA49-62A77D7C1EE0}"/>
          </ac:spMkLst>
        </pc:spChg>
        <pc:spChg chg="add">
          <ac:chgData name="Sarah Gothard" userId="0e53f415fda5f162" providerId="LiveId" clId="{5B1DDF97-F1C7-4E21-9026-09AED412C760}" dt="2022-04-15T19:06:00.494" v="27" actId="26606"/>
          <ac:spMkLst>
            <pc:docMk/>
            <pc:sldMk cId="2485231854" sldId="281"/>
            <ac:spMk id="13" creationId="{CB44330D-EA18-4254-AA95-EB49948539B8}"/>
          </ac:spMkLst>
        </pc:spChg>
        <pc:picChg chg="add mod">
          <ac:chgData name="Sarah Gothard" userId="0e53f415fda5f162" providerId="LiveId" clId="{5B1DDF97-F1C7-4E21-9026-09AED412C760}" dt="2022-04-15T19:06:00.494" v="27" actId="26606"/>
          <ac:picMkLst>
            <pc:docMk/>
            <pc:sldMk cId="2485231854" sldId="281"/>
            <ac:picMk id="6" creationId="{592F95C5-6A08-4B1B-BC92-831B617A3768}"/>
          </ac:picMkLst>
        </pc:picChg>
      </pc:sldChg>
      <pc:sldChg chg="del">
        <pc:chgData name="Sarah Gothard" userId="0e53f415fda5f162" providerId="LiveId" clId="{5B1DDF97-F1C7-4E21-9026-09AED412C760}" dt="2022-04-15T19:02:13.039" v="2" actId="47"/>
        <pc:sldMkLst>
          <pc:docMk/>
          <pc:sldMk cId="1636684810" sldId="282"/>
        </pc:sldMkLst>
      </pc:sldChg>
      <pc:sldChg chg="addSp delSp modSp new mod setBg">
        <pc:chgData name="Sarah Gothard" userId="0e53f415fda5f162" providerId="LiveId" clId="{5B1DDF97-F1C7-4E21-9026-09AED412C760}" dt="2022-04-15T19:09:39.349" v="30" actId="26606"/>
        <pc:sldMkLst>
          <pc:docMk/>
          <pc:sldMk cId="3973115495" sldId="282"/>
        </pc:sldMkLst>
        <pc:spChg chg="del">
          <ac:chgData name="Sarah Gothard" userId="0e53f415fda5f162" providerId="LiveId" clId="{5B1DDF97-F1C7-4E21-9026-09AED412C760}" dt="2022-04-15T19:09:39.349" v="30" actId="26606"/>
          <ac:spMkLst>
            <pc:docMk/>
            <pc:sldMk cId="3973115495" sldId="282"/>
            <ac:spMk id="2" creationId="{D34AD8DF-1B2E-46ED-BEBD-CA6B04A80A2A}"/>
          </ac:spMkLst>
        </pc:spChg>
        <pc:spChg chg="del">
          <ac:chgData name="Sarah Gothard" userId="0e53f415fda5f162" providerId="LiveId" clId="{5B1DDF97-F1C7-4E21-9026-09AED412C760}" dt="2022-04-15T19:09:39.349" v="30" actId="26606"/>
          <ac:spMkLst>
            <pc:docMk/>
            <pc:sldMk cId="3973115495" sldId="282"/>
            <ac:spMk id="3" creationId="{C5576974-A35C-465A-858C-49634021A388}"/>
          </ac:spMkLst>
        </pc:spChg>
        <pc:spChg chg="mod ord">
          <ac:chgData name="Sarah Gothard" userId="0e53f415fda5f162" providerId="LiveId" clId="{5B1DDF97-F1C7-4E21-9026-09AED412C760}" dt="2022-04-15T19:09:39.349" v="30" actId="26606"/>
          <ac:spMkLst>
            <pc:docMk/>
            <pc:sldMk cId="3973115495" sldId="282"/>
            <ac:spMk id="4" creationId="{0E77CE14-2CBC-4926-BBC8-639341C8E7E0}"/>
          </ac:spMkLst>
        </pc:spChg>
        <pc:spChg chg="add">
          <ac:chgData name="Sarah Gothard" userId="0e53f415fda5f162" providerId="LiveId" clId="{5B1DDF97-F1C7-4E21-9026-09AED412C760}" dt="2022-04-15T19:09:39.349" v="30" actId="26606"/>
          <ac:spMkLst>
            <pc:docMk/>
            <pc:sldMk cId="3973115495" sldId="282"/>
            <ac:spMk id="11" creationId="{32BC26D8-82FB-445E-AA49-62A77D7C1EE0}"/>
          </ac:spMkLst>
        </pc:spChg>
        <pc:spChg chg="add">
          <ac:chgData name="Sarah Gothard" userId="0e53f415fda5f162" providerId="LiveId" clId="{5B1DDF97-F1C7-4E21-9026-09AED412C760}" dt="2022-04-15T19:09:39.349" v="30" actId="26606"/>
          <ac:spMkLst>
            <pc:docMk/>
            <pc:sldMk cId="3973115495" sldId="282"/>
            <ac:spMk id="13" creationId="{CB44330D-EA18-4254-AA95-EB49948539B8}"/>
          </ac:spMkLst>
        </pc:spChg>
        <pc:picChg chg="add mod">
          <ac:chgData name="Sarah Gothard" userId="0e53f415fda5f162" providerId="LiveId" clId="{5B1DDF97-F1C7-4E21-9026-09AED412C760}" dt="2022-04-15T19:09:39.349" v="30" actId="26606"/>
          <ac:picMkLst>
            <pc:docMk/>
            <pc:sldMk cId="3973115495" sldId="282"/>
            <ac:picMk id="6" creationId="{10DD14B9-5FFE-40B7-AF43-13F7F81FB94C}"/>
          </ac:picMkLst>
        </pc:picChg>
      </pc:sldChg>
      <pc:sldChg chg="del">
        <pc:chgData name="Sarah Gothard" userId="0e53f415fda5f162" providerId="LiveId" clId="{5B1DDF97-F1C7-4E21-9026-09AED412C760}" dt="2022-04-15T19:02:13.039" v="2" actId="47"/>
        <pc:sldMkLst>
          <pc:docMk/>
          <pc:sldMk cId="3852056914" sldId="283"/>
        </pc:sldMkLst>
      </pc:sldChg>
      <pc:sldChg chg="del">
        <pc:chgData name="Sarah Gothard" userId="0e53f415fda5f162" providerId="LiveId" clId="{5B1DDF97-F1C7-4E21-9026-09AED412C760}" dt="2022-04-15T19:02:13.039" v="2" actId="47"/>
        <pc:sldMkLst>
          <pc:docMk/>
          <pc:sldMk cId="1983469466" sldId="284"/>
        </pc:sldMkLst>
      </pc:sldChg>
      <pc:sldChg chg="del">
        <pc:chgData name="Sarah Gothard" userId="0e53f415fda5f162" providerId="LiveId" clId="{5B1DDF97-F1C7-4E21-9026-09AED412C760}" dt="2022-04-15T19:02:13.039" v="2" actId="47"/>
        <pc:sldMkLst>
          <pc:docMk/>
          <pc:sldMk cId="1271879789" sldId="285"/>
        </pc:sldMkLst>
      </pc:sldChg>
      <pc:sldChg chg="del">
        <pc:chgData name="Sarah Gothard" userId="0e53f415fda5f162" providerId="LiveId" clId="{5B1DDF97-F1C7-4E21-9026-09AED412C760}" dt="2022-04-15T19:02:13.039" v="2" actId="47"/>
        <pc:sldMkLst>
          <pc:docMk/>
          <pc:sldMk cId="1845149507" sldId="28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7F7E-3E35-4584-8ACC-07E016FD1C66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4B2A-4DB2-4667-8E88-08E1FD03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84B2A-4DB2-4667-8E88-08E1FD032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6D62-C8B2-459E-B92C-3154CE372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2798-2E4D-4E96-8E1A-8116DAA1A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8802C-8456-4047-A191-008CC474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1416-2A8B-42A7-AD23-272435B1128A}" type="datetime1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CAE3-C0D2-47B3-AF5B-2AEC76CE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6BCB8-3ECF-4383-A6D0-F3E8E6A4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BE4D-4783-473A-85F3-7496C3C5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49638-F527-4DC8-8822-8E0796EC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C6C3-0914-4A1D-959A-57F8E3BF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FA8A-B07A-44F0-A48A-E3D6744C14D2}" type="datetime1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625E-633A-4B2E-9A36-99342A5F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7D38-D51E-45D0-A19C-2F0B3196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26EDF-88E3-4CBC-9F46-2180CA80D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DA41-86ED-43AA-9024-ED4273CA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5F70-DC7A-4C24-BB15-F0E06C65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DA4E-1828-4A5C-9754-90374D7C01F3}" type="datetime1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43FF-0865-4CDB-9490-350D34A5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3320C-1077-4664-ABCB-7D25D97C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D12E-2847-41A2-9D21-37731557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86FB-4064-4432-B8EA-34C73055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D7810-B463-48CD-A259-51455977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C436-20AB-4E1D-9453-C291730EE63A}" type="datetime1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510C-5413-42DF-8C2A-71168206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19DF3-B314-4A18-99CD-BB081D90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66FF-2A6A-4F0F-8C4B-C30608E2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3830-7008-461D-8ADE-0423FFA5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45208-6FF2-438A-A108-010F0B4F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C369-0FBF-4027-9EC4-7825414EA921}" type="datetime1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6A63-4FBB-4427-8DF6-7E3D3BBE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ACBC-23DE-49E9-995F-67C40E2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BF1F-49E2-4073-B7C6-B05E615B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DA8E-3C93-432C-B9DA-2C9A04F2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7AB7-4872-4030-8997-B58A88A3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489B9-35EF-4F5D-98ED-CBADE96F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16D1-5516-4717-91A1-F6B358732009}" type="datetime1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18DF6-FEC0-46C3-9E8E-9DB000A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1760A-1F11-4439-A07C-4CDE313C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A3D7-1C65-4D03-8388-E29AEB40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C93E-85BB-42B4-A210-3425FE29A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ACA51-711A-4B3D-A3F2-B761782E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420F2-C661-42AF-B6FC-41E891BED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7C70-11AE-48C2-A507-105468611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254BB-FAAE-442F-ACD7-467DCE59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B4E8-F3F7-44A1-BBFB-B278F9F0E9B5}" type="datetime1">
              <a:rPr lang="en-US" smtClean="0"/>
              <a:t>4/15/2022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64575-6C40-48B2-8460-8712B738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11DED-D689-4FAF-A5EC-23384A0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E909-5608-4390-AF20-299C682F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4D466-678C-43BC-B89B-57AD1761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BB0D-7B3E-4D1A-85B1-B5A679FFACDC}" type="datetime1">
              <a:rPr lang="en-US" smtClean="0"/>
              <a:t>4/15/2022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5B212-7F07-46B1-925A-16DA64A5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75088-8DD7-43C1-AA5C-13353C7E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02AAC-7655-4DEB-AAF7-0AB2E13B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F7C-DF6A-44A2-9404-D7C143C1E0C4}" type="datetime1">
              <a:rPr lang="en-US" smtClean="0"/>
              <a:t>4/15/2022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E79A4-DD70-404F-B99C-B862E4A4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032F5-70C7-4C25-BBF4-3850A7B0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C67D-CA0E-4B5B-948E-FBC92495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4B0B-1ABB-432C-AEFC-E3B3E1B9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8A6D-E09B-47AB-9FFB-862E7ABE6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D34D7-5344-41C5-B72F-67ED4441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E7BD-B0CF-43FF-BC73-94F7F9543708}" type="datetime1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2FBB-E28D-42CD-B4A7-3B544F59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02530-55EC-4D57-86FC-9568C63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5663-8C2D-4085-8FDD-5662143F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633EA-A9D8-4FB6-9D1E-BE8D4C5AF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D2BF-B960-46AC-A48E-8EDB76C3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97C9-9A5C-4A19-A27A-05687C51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A9E-B558-4198-B2BD-5098A6BD11EF}" type="datetime1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EA8B0-580F-43D4-A831-0CF1BB5F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2B626-2F17-4761-9682-00864F05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3D115-4A8E-4FE6-AB14-294B65AD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10C1-4DEB-4AE4-9241-0AF840DC9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1172-7673-493E-817C-898A8A687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8B05-A1D0-420D-8514-B0692E77D2C6}" type="datetime1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1D31-E52A-4033-82E2-D7A71AADB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D705-72FC-46DA-A4EB-C81AD80D9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B5BC3BD-B3EF-4936-AACD-C12C526864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406650"/>
            <a:ext cx="10905066" cy="2044700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7F4C-154C-44A0-9C42-61157902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19332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2DE1395F-CB5C-4B56-997A-AC11C5CC97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861397"/>
            <a:ext cx="10905066" cy="313520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49BCB-EEAF-4A06-8650-8082B37D4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04039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Content Placeholder 20">
            <a:extLst>
              <a:ext uri="{FF2B5EF4-FFF2-40B4-BE49-F238E27FC236}">
                <a16:creationId xmlns:a16="http://schemas.microsoft.com/office/drawing/2014/main" id="{E083E5CF-AB42-4CCD-A2F3-85E5B30C56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675470"/>
            <a:ext cx="10905066" cy="550705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1E9C5A-0E17-49F5-922C-0F2461BF9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72149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3B85B0C2-609B-41B4-9DED-A39D49850F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52346"/>
            <a:ext cx="10905066" cy="335330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FE33B1-2888-4A27-9198-D92D2CD58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16520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E875A709-3BBC-47BC-AA11-1D4D10136A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E473E0-76A3-459F-99BF-0E8913A93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46913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92F95C5-6A08-4B1B-BC92-831B617A37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79609"/>
            <a:ext cx="10905066" cy="32987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43EEF4-19C4-4BEF-8B39-39B8649A1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85231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0DD14B9-5FFE-40B7-AF43-13F7F81FB9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77CE14-2CBC-4926-BBC8-639341C8E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73115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57</Words>
  <Application>Microsoft Office PowerPoint</Application>
  <PresentationFormat>Widescreen</PresentationFormat>
  <Paragraphs>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21</cp:revision>
  <dcterms:created xsi:type="dcterms:W3CDTF">2020-12-27T20:40:58Z</dcterms:created>
  <dcterms:modified xsi:type="dcterms:W3CDTF">2022-04-15T19:11:37Z</dcterms:modified>
</cp:coreProperties>
</file>