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8" r:id="rId3"/>
    <p:sldId id="277" r:id="rId4"/>
    <p:sldId id="279" r:id="rId5"/>
    <p:sldId id="280" r:id="rId6"/>
    <p:sldId id="281" r:id="rId7"/>
    <p:sldId id="28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5B1DDF97-F1C7-4E21-9026-09AED412C760}"/>
    <pc:docChg chg="custSel addSld delSld modSld sldOrd">
      <pc:chgData name="Sarah Gothard" userId="0e53f415fda5f162" providerId="LiveId" clId="{5B1DDF97-F1C7-4E21-9026-09AED412C760}" dt="2022-04-15T19:11:29.347" v="36" actId="26606"/>
      <pc:docMkLst>
        <pc:docMk/>
      </pc:docMkLst>
      <pc:sldChg chg="addSp delSp modSp mod">
        <pc:chgData name="Sarah Gothard" userId="0e53f415fda5f162" providerId="LiveId" clId="{5B1DDF97-F1C7-4E21-9026-09AED412C760}" dt="2022-04-15T19:02:24.422" v="4" actId="26606"/>
        <pc:sldMkLst>
          <pc:docMk/>
          <pc:sldMk cId="4119332043" sldId="256"/>
        </pc:sldMkLst>
        <pc:spChg chg="ord">
          <ac:chgData name="Sarah Gothard" userId="0e53f415fda5f162" providerId="LiveId" clId="{5B1DDF97-F1C7-4E21-9026-09AED412C760}" dt="2022-04-15T19:02:24.422" v="4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5B1DDF97-F1C7-4E21-9026-09AED412C760}" dt="2022-04-15T19:02:24.422" v="4" actId="26606"/>
          <ac:spMkLst>
            <pc:docMk/>
            <pc:sldMk cId="4119332043" sldId="256"/>
            <ac:spMk id="87" creationId="{32BC26D8-82FB-445E-AA49-62A77D7C1EE0}"/>
          </ac:spMkLst>
        </pc:spChg>
        <pc:spChg chg="del">
          <ac:chgData name="Sarah Gothard" userId="0e53f415fda5f162" providerId="LiveId" clId="{5B1DDF97-F1C7-4E21-9026-09AED412C760}" dt="2022-04-15T19:02:24.422" v="4" actId="26606"/>
          <ac:spMkLst>
            <pc:docMk/>
            <pc:sldMk cId="4119332043" sldId="256"/>
            <ac:spMk id="89" creationId="{CB44330D-EA18-4254-AA95-EB49948539B8}"/>
          </ac:spMkLst>
        </pc:spChg>
        <pc:spChg chg="add">
          <ac:chgData name="Sarah Gothard" userId="0e53f415fda5f162" providerId="LiveId" clId="{5B1DDF97-F1C7-4E21-9026-09AED412C760}" dt="2022-04-15T19:02:24.422" v="4" actId="26606"/>
          <ac:spMkLst>
            <pc:docMk/>
            <pc:sldMk cId="4119332043" sldId="256"/>
            <ac:spMk id="94" creationId="{32BC26D8-82FB-445E-AA49-62A77D7C1EE0}"/>
          </ac:spMkLst>
        </pc:spChg>
        <pc:spChg chg="add">
          <ac:chgData name="Sarah Gothard" userId="0e53f415fda5f162" providerId="LiveId" clId="{5B1DDF97-F1C7-4E21-9026-09AED412C760}" dt="2022-04-15T19:02:24.422" v="4" actId="26606"/>
          <ac:spMkLst>
            <pc:docMk/>
            <pc:sldMk cId="4119332043" sldId="256"/>
            <ac:spMk id="96" creationId="{CB44330D-EA18-4254-AA95-EB49948539B8}"/>
          </ac:spMkLst>
        </pc:spChg>
        <pc:picChg chg="del">
          <ac:chgData name="Sarah Gothard" userId="0e53f415fda5f162" providerId="LiveId" clId="{5B1DDF97-F1C7-4E21-9026-09AED412C760}" dt="2022-04-15T19:02:00.416" v="0" actId="478"/>
          <ac:picMkLst>
            <pc:docMk/>
            <pc:sldMk cId="4119332043" sldId="256"/>
            <ac:picMk id="9" creationId="{E2212A05-5D50-4931-AA3F-D2469B149183}"/>
          </ac:picMkLst>
        </pc:picChg>
        <pc:picChg chg="add mod">
          <ac:chgData name="Sarah Gothard" userId="0e53f415fda5f162" providerId="LiveId" clId="{5B1DDF97-F1C7-4E21-9026-09AED412C760}" dt="2022-04-15T19:02:24.422" v="4" actId="26606"/>
          <ac:picMkLst>
            <pc:docMk/>
            <pc:sldMk cId="4119332043" sldId="256"/>
            <ac:picMk id="11" creationId="{1B5BC3BD-B3EF-4936-AACD-C12C52686418}"/>
          </ac:picMkLst>
        </pc:picChg>
      </pc:sldChg>
      <pc:sldChg chg="addSp delSp modSp mod ord">
        <pc:chgData name="Sarah Gothard" userId="0e53f415fda5f162" providerId="LiveId" clId="{5B1DDF97-F1C7-4E21-9026-09AED412C760}" dt="2022-04-15T19:11:29.347" v="36" actId="26606"/>
        <pc:sldMkLst>
          <pc:docMk/>
          <pc:sldMk cId="1672149729" sldId="277"/>
        </pc:sldMkLst>
        <pc:spChg chg="ord">
          <ac:chgData name="Sarah Gothard" userId="0e53f415fda5f162" providerId="LiveId" clId="{5B1DDF97-F1C7-4E21-9026-09AED412C760}" dt="2022-04-15T19:11:29.347" v="36" actId="26606"/>
          <ac:spMkLst>
            <pc:docMk/>
            <pc:sldMk cId="1672149729" sldId="277"/>
            <ac:spMk id="4" creationId="{CA1E9C5A-0E17-49F5-922C-0F2461BF9B83}"/>
          </ac:spMkLst>
        </pc:spChg>
        <pc:spChg chg="add del mod">
          <ac:chgData name="Sarah Gothard" userId="0e53f415fda5f162" providerId="LiveId" clId="{5B1DDF97-F1C7-4E21-9026-09AED412C760}" dt="2022-04-15T19:03:49.100" v="11" actId="26606"/>
          <ac:spMkLst>
            <pc:docMk/>
            <pc:sldMk cId="1672149729" sldId="277"/>
            <ac:spMk id="13" creationId="{B75F2D7D-39E5-4BB0-85CD-88FE3E35FACC}"/>
          </ac:spMkLst>
        </pc:spChg>
        <pc:spChg chg="add del mod">
          <ac:chgData name="Sarah Gothard" userId="0e53f415fda5f162" providerId="LiveId" clId="{5B1DDF97-F1C7-4E21-9026-09AED412C760}" dt="2022-04-15T19:11:29.347" v="36" actId="26606"/>
          <ac:spMkLst>
            <pc:docMk/>
            <pc:sldMk cId="1672149729" sldId="277"/>
            <ac:spMk id="17" creationId="{D8013FE3-D732-40C1-B7F3-5F4B0336325E}"/>
          </ac:spMkLst>
        </pc:spChg>
        <pc:spChg chg="del">
          <ac:chgData name="Sarah Gothard" userId="0e53f415fda5f162" providerId="LiveId" clId="{5B1DDF97-F1C7-4E21-9026-09AED412C760}" dt="2022-04-15T19:03:49.100" v="11" actId="26606"/>
          <ac:spMkLst>
            <pc:docMk/>
            <pc:sldMk cId="1672149729" sldId="277"/>
            <ac:spMk id="32" creationId="{32BC26D8-82FB-445E-AA49-62A77D7C1EE0}"/>
          </ac:spMkLst>
        </pc:spChg>
        <pc:spChg chg="del">
          <ac:chgData name="Sarah Gothard" userId="0e53f415fda5f162" providerId="LiveId" clId="{5B1DDF97-F1C7-4E21-9026-09AED412C760}" dt="2022-04-15T19:03:49.100" v="11" actId="26606"/>
          <ac:spMkLst>
            <pc:docMk/>
            <pc:sldMk cId="1672149729" sldId="277"/>
            <ac:spMk id="34" creationId="{CB44330D-EA18-4254-AA95-EB49948539B8}"/>
          </ac:spMkLst>
        </pc:spChg>
        <pc:spChg chg="add del">
          <ac:chgData name="Sarah Gothard" userId="0e53f415fda5f162" providerId="LiveId" clId="{5B1DDF97-F1C7-4E21-9026-09AED412C760}" dt="2022-04-15T19:11:29.347" v="36" actId="26606"/>
          <ac:spMkLst>
            <pc:docMk/>
            <pc:sldMk cId="1672149729" sldId="277"/>
            <ac:spMk id="39" creationId="{32BC26D8-82FB-445E-AA49-62A77D7C1EE0}"/>
          </ac:spMkLst>
        </pc:spChg>
        <pc:spChg chg="add del">
          <ac:chgData name="Sarah Gothard" userId="0e53f415fda5f162" providerId="LiveId" clId="{5B1DDF97-F1C7-4E21-9026-09AED412C760}" dt="2022-04-15T19:11:29.347" v="36" actId="26606"/>
          <ac:spMkLst>
            <pc:docMk/>
            <pc:sldMk cId="1672149729" sldId="277"/>
            <ac:spMk id="41" creationId="{CB44330D-EA18-4254-AA95-EB49948539B8}"/>
          </ac:spMkLst>
        </pc:spChg>
        <pc:spChg chg="add">
          <ac:chgData name="Sarah Gothard" userId="0e53f415fda5f162" providerId="LiveId" clId="{5B1DDF97-F1C7-4E21-9026-09AED412C760}" dt="2022-04-15T19:11:29.347" v="36" actId="26606"/>
          <ac:spMkLst>
            <pc:docMk/>
            <pc:sldMk cId="1672149729" sldId="277"/>
            <ac:spMk id="46" creationId="{32BC26D8-82FB-445E-AA49-62A77D7C1EE0}"/>
          </ac:spMkLst>
        </pc:spChg>
        <pc:spChg chg="add">
          <ac:chgData name="Sarah Gothard" userId="0e53f415fda5f162" providerId="LiveId" clId="{5B1DDF97-F1C7-4E21-9026-09AED412C760}" dt="2022-04-15T19:11:29.347" v="36" actId="26606"/>
          <ac:spMkLst>
            <pc:docMk/>
            <pc:sldMk cId="1672149729" sldId="277"/>
            <ac:spMk id="48" creationId="{CB44330D-EA18-4254-AA95-EB49948539B8}"/>
          </ac:spMkLst>
        </pc:spChg>
        <pc:picChg chg="del">
          <ac:chgData name="Sarah Gothard" userId="0e53f415fda5f162" providerId="LiveId" clId="{5B1DDF97-F1C7-4E21-9026-09AED412C760}" dt="2022-04-15T19:02:10.562" v="1" actId="478"/>
          <ac:picMkLst>
            <pc:docMk/>
            <pc:sldMk cId="1672149729" sldId="277"/>
            <ac:picMk id="11" creationId="{9012D650-89F9-41EC-8167-A6B823F11E4B}"/>
          </ac:picMkLst>
        </pc:picChg>
        <pc:picChg chg="add del mod">
          <ac:chgData name="Sarah Gothard" userId="0e53f415fda5f162" providerId="LiveId" clId="{5B1DDF97-F1C7-4E21-9026-09AED412C760}" dt="2022-04-15T19:11:27.383" v="34" actId="478"/>
          <ac:picMkLst>
            <pc:docMk/>
            <pc:sldMk cId="1672149729" sldId="277"/>
            <ac:picMk id="15" creationId="{C4288AAA-79F7-411A-AFC6-9EE416D9F640}"/>
          </ac:picMkLst>
        </pc:picChg>
        <pc:picChg chg="add mod">
          <ac:chgData name="Sarah Gothard" userId="0e53f415fda5f162" providerId="LiveId" clId="{5B1DDF97-F1C7-4E21-9026-09AED412C760}" dt="2022-04-15T19:11:29.347" v="36" actId="26606"/>
          <ac:picMkLst>
            <pc:docMk/>
            <pc:sldMk cId="1672149729" sldId="277"/>
            <ac:picMk id="21" creationId="{E083E5CF-AB42-4CCD-A2F3-85E5B30C56EA}"/>
          </ac:picMkLst>
        </pc:picChg>
      </pc:sldChg>
      <pc:sldChg chg="addSp delSp modSp new mod setBg">
        <pc:chgData name="Sarah Gothard" userId="0e53f415fda5f162" providerId="LiveId" clId="{5B1DDF97-F1C7-4E21-9026-09AED412C760}" dt="2022-04-15T19:11:00.612" v="33" actId="26606"/>
        <pc:sldMkLst>
          <pc:docMk/>
          <pc:sldMk cId="3704039750" sldId="278"/>
        </pc:sldMkLst>
        <pc:spChg chg="del">
          <ac:chgData name="Sarah Gothard" userId="0e53f415fda5f162" providerId="LiveId" clId="{5B1DDF97-F1C7-4E21-9026-09AED412C760}" dt="2022-04-15T19:03:17.417" v="7" actId="26606"/>
          <ac:spMkLst>
            <pc:docMk/>
            <pc:sldMk cId="3704039750" sldId="278"/>
            <ac:spMk id="2" creationId="{44E4E6B7-DF30-4CD9-A5A7-F4B0B6FE6554}"/>
          </ac:spMkLst>
        </pc:spChg>
        <pc:spChg chg="del">
          <ac:chgData name="Sarah Gothard" userId="0e53f415fda5f162" providerId="LiveId" clId="{5B1DDF97-F1C7-4E21-9026-09AED412C760}" dt="2022-04-15T19:03:17.417" v="7" actId="26606"/>
          <ac:spMkLst>
            <pc:docMk/>
            <pc:sldMk cId="3704039750" sldId="278"/>
            <ac:spMk id="3" creationId="{41C61F59-592A-474C-A8CB-D61EF7690610}"/>
          </ac:spMkLst>
        </pc:spChg>
        <pc:spChg chg="mod ord">
          <ac:chgData name="Sarah Gothard" userId="0e53f415fda5f162" providerId="LiveId" clId="{5B1DDF97-F1C7-4E21-9026-09AED412C760}" dt="2022-04-15T19:11:00.612" v="33" actId="26606"/>
          <ac:spMkLst>
            <pc:docMk/>
            <pc:sldMk cId="3704039750" sldId="278"/>
            <ac:spMk id="4" creationId="{79F49BCB-EEAF-4A06-8650-8082B37D45EB}"/>
          </ac:spMkLst>
        </pc:spChg>
        <pc:spChg chg="add del mod">
          <ac:chgData name="Sarah Gothard" userId="0e53f415fda5f162" providerId="LiveId" clId="{5B1DDF97-F1C7-4E21-9026-09AED412C760}" dt="2022-04-15T19:11:00.612" v="33" actId="26606"/>
          <ac:spMkLst>
            <pc:docMk/>
            <pc:sldMk cId="3704039750" sldId="278"/>
            <ac:spMk id="8" creationId="{42CCD232-78CC-4682-8B8C-9DAA3FA07ED4}"/>
          </ac:spMkLst>
        </pc:spChg>
        <pc:spChg chg="add del">
          <ac:chgData name="Sarah Gothard" userId="0e53f415fda5f162" providerId="LiveId" clId="{5B1DDF97-F1C7-4E21-9026-09AED412C760}" dt="2022-04-15T19:11:00.612" v="33" actId="26606"/>
          <ac:spMkLst>
            <pc:docMk/>
            <pc:sldMk cId="3704039750" sldId="278"/>
            <ac:spMk id="11" creationId="{32BC26D8-82FB-445E-AA49-62A77D7C1EE0}"/>
          </ac:spMkLst>
        </pc:spChg>
        <pc:spChg chg="add del">
          <ac:chgData name="Sarah Gothard" userId="0e53f415fda5f162" providerId="LiveId" clId="{5B1DDF97-F1C7-4E21-9026-09AED412C760}" dt="2022-04-15T19:11:00.612" v="33" actId="26606"/>
          <ac:spMkLst>
            <pc:docMk/>
            <pc:sldMk cId="3704039750" sldId="278"/>
            <ac:spMk id="13" creationId="{CB44330D-EA18-4254-AA95-EB49948539B8}"/>
          </ac:spMkLst>
        </pc:spChg>
        <pc:spChg chg="add">
          <ac:chgData name="Sarah Gothard" userId="0e53f415fda5f162" providerId="LiveId" clId="{5B1DDF97-F1C7-4E21-9026-09AED412C760}" dt="2022-04-15T19:11:00.612" v="33" actId="26606"/>
          <ac:spMkLst>
            <pc:docMk/>
            <pc:sldMk cId="3704039750" sldId="278"/>
            <ac:spMk id="18" creationId="{32BC26D8-82FB-445E-AA49-62A77D7C1EE0}"/>
          </ac:spMkLst>
        </pc:spChg>
        <pc:spChg chg="add">
          <ac:chgData name="Sarah Gothard" userId="0e53f415fda5f162" providerId="LiveId" clId="{5B1DDF97-F1C7-4E21-9026-09AED412C760}" dt="2022-04-15T19:11:00.612" v="33" actId="26606"/>
          <ac:spMkLst>
            <pc:docMk/>
            <pc:sldMk cId="3704039750" sldId="278"/>
            <ac:spMk id="20" creationId="{CB44330D-EA18-4254-AA95-EB49948539B8}"/>
          </ac:spMkLst>
        </pc:spChg>
        <pc:picChg chg="add del mod">
          <ac:chgData name="Sarah Gothard" userId="0e53f415fda5f162" providerId="LiveId" clId="{5B1DDF97-F1C7-4E21-9026-09AED412C760}" dt="2022-04-15T19:10:58.564" v="31" actId="478"/>
          <ac:picMkLst>
            <pc:docMk/>
            <pc:sldMk cId="3704039750" sldId="278"/>
            <ac:picMk id="6" creationId="{2D1FEEB6-8E73-44E1-96C8-96E25ED33466}"/>
          </ac:picMkLst>
        </pc:picChg>
        <pc:picChg chg="add mod">
          <ac:chgData name="Sarah Gothard" userId="0e53f415fda5f162" providerId="LiveId" clId="{5B1DDF97-F1C7-4E21-9026-09AED412C760}" dt="2022-04-15T19:11:00.612" v="33" actId="26606"/>
          <ac:picMkLst>
            <pc:docMk/>
            <pc:sldMk cId="3704039750" sldId="278"/>
            <ac:picMk id="10" creationId="{2DE1395F-CB5C-4B56-997A-AC11C5CC979D}"/>
          </ac:picMkLst>
        </pc:picChg>
      </pc:sldChg>
      <pc:sldChg chg="del">
        <pc:chgData name="Sarah Gothard" userId="0e53f415fda5f162" providerId="LiveId" clId="{5B1DDF97-F1C7-4E21-9026-09AED412C760}" dt="2022-04-15T19:02:13.039" v="2" actId="47"/>
        <pc:sldMkLst>
          <pc:docMk/>
          <pc:sldMk cId="3748296537" sldId="278"/>
        </pc:sldMkLst>
      </pc:sldChg>
      <pc:sldChg chg="addSp delSp modSp new mod setBg">
        <pc:chgData name="Sarah Gothard" userId="0e53f415fda5f162" providerId="LiveId" clId="{5B1DDF97-F1C7-4E21-9026-09AED412C760}" dt="2022-04-15T19:05:06.779" v="18" actId="27614"/>
        <pc:sldMkLst>
          <pc:docMk/>
          <pc:sldMk cId="2716520433" sldId="279"/>
        </pc:sldMkLst>
        <pc:spChg chg="del">
          <ac:chgData name="Sarah Gothard" userId="0e53f415fda5f162" providerId="LiveId" clId="{5B1DDF97-F1C7-4E21-9026-09AED412C760}" dt="2022-04-15T19:04:24.844" v="15" actId="26606"/>
          <ac:spMkLst>
            <pc:docMk/>
            <pc:sldMk cId="2716520433" sldId="279"/>
            <ac:spMk id="2" creationId="{A72BEDBC-7032-4E88-A175-00D9FD5FAFC4}"/>
          </ac:spMkLst>
        </pc:spChg>
        <pc:spChg chg="del">
          <ac:chgData name="Sarah Gothard" userId="0e53f415fda5f162" providerId="LiveId" clId="{5B1DDF97-F1C7-4E21-9026-09AED412C760}" dt="2022-04-15T19:04:24.844" v="15" actId="26606"/>
          <ac:spMkLst>
            <pc:docMk/>
            <pc:sldMk cId="2716520433" sldId="279"/>
            <ac:spMk id="3" creationId="{68117FA0-E63B-4BBC-9F68-6B953745A9FB}"/>
          </ac:spMkLst>
        </pc:spChg>
        <pc:spChg chg="mod ord">
          <ac:chgData name="Sarah Gothard" userId="0e53f415fda5f162" providerId="LiveId" clId="{5B1DDF97-F1C7-4E21-9026-09AED412C760}" dt="2022-04-15T19:04:24.844" v="15" actId="26606"/>
          <ac:spMkLst>
            <pc:docMk/>
            <pc:sldMk cId="2716520433" sldId="279"/>
            <ac:spMk id="4" creationId="{7AFE33B1-2888-4A27-9198-D92D2CD580D7}"/>
          </ac:spMkLst>
        </pc:spChg>
        <pc:spChg chg="add">
          <ac:chgData name="Sarah Gothard" userId="0e53f415fda5f162" providerId="LiveId" clId="{5B1DDF97-F1C7-4E21-9026-09AED412C760}" dt="2022-04-15T19:04:24.844" v="15" actId="26606"/>
          <ac:spMkLst>
            <pc:docMk/>
            <pc:sldMk cId="2716520433" sldId="279"/>
            <ac:spMk id="11" creationId="{32BC26D8-82FB-445E-AA49-62A77D7C1EE0}"/>
          </ac:spMkLst>
        </pc:spChg>
        <pc:spChg chg="add">
          <ac:chgData name="Sarah Gothard" userId="0e53f415fda5f162" providerId="LiveId" clId="{5B1DDF97-F1C7-4E21-9026-09AED412C760}" dt="2022-04-15T19:04:24.844" v="15" actId="26606"/>
          <ac:spMkLst>
            <pc:docMk/>
            <pc:sldMk cId="2716520433" sldId="279"/>
            <ac:spMk id="13" creationId="{CB44330D-EA18-4254-AA95-EB49948539B8}"/>
          </ac:spMkLst>
        </pc:spChg>
        <pc:picChg chg="add mod">
          <ac:chgData name="Sarah Gothard" userId="0e53f415fda5f162" providerId="LiveId" clId="{5B1DDF97-F1C7-4E21-9026-09AED412C760}" dt="2022-04-15T19:05:06.779" v="18" actId="27614"/>
          <ac:picMkLst>
            <pc:docMk/>
            <pc:sldMk cId="2716520433" sldId="279"/>
            <ac:picMk id="6" creationId="{3B85B0C2-609B-41B4-9DED-A39D49850F7E}"/>
          </ac:picMkLst>
        </pc:picChg>
      </pc:sldChg>
      <pc:sldChg chg="del">
        <pc:chgData name="Sarah Gothard" userId="0e53f415fda5f162" providerId="LiveId" clId="{5B1DDF97-F1C7-4E21-9026-09AED412C760}" dt="2022-04-15T19:02:13.039" v="2" actId="47"/>
        <pc:sldMkLst>
          <pc:docMk/>
          <pc:sldMk cId="3571028786" sldId="279"/>
        </pc:sldMkLst>
      </pc:sldChg>
      <pc:sldChg chg="addSp delSp modSp new mod setBg">
        <pc:chgData name="Sarah Gothard" userId="0e53f415fda5f162" providerId="LiveId" clId="{5B1DDF97-F1C7-4E21-9026-09AED412C760}" dt="2022-04-15T19:05:29.396" v="25" actId="27614"/>
        <pc:sldMkLst>
          <pc:docMk/>
          <pc:sldMk cId="646913155" sldId="280"/>
        </pc:sldMkLst>
        <pc:spChg chg="del">
          <ac:chgData name="Sarah Gothard" userId="0e53f415fda5f162" providerId="LiveId" clId="{5B1DDF97-F1C7-4E21-9026-09AED412C760}" dt="2022-04-15T19:05:08.868" v="20" actId="26606"/>
          <ac:spMkLst>
            <pc:docMk/>
            <pc:sldMk cId="646913155" sldId="280"/>
            <ac:spMk id="2" creationId="{A23039CD-BDED-4CE0-8A58-F8BE05323A6F}"/>
          </ac:spMkLst>
        </pc:spChg>
        <pc:spChg chg="del">
          <ac:chgData name="Sarah Gothard" userId="0e53f415fda5f162" providerId="LiveId" clId="{5B1DDF97-F1C7-4E21-9026-09AED412C760}" dt="2022-04-15T19:05:08.868" v="20" actId="26606"/>
          <ac:spMkLst>
            <pc:docMk/>
            <pc:sldMk cId="646913155" sldId="280"/>
            <ac:spMk id="3" creationId="{FF367FF8-B391-4938-8ABD-B5FECF639082}"/>
          </ac:spMkLst>
        </pc:spChg>
        <pc:spChg chg="mod ord">
          <ac:chgData name="Sarah Gothard" userId="0e53f415fda5f162" providerId="LiveId" clId="{5B1DDF97-F1C7-4E21-9026-09AED412C760}" dt="2022-04-15T19:05:25.953" v="23" actId="26606"/>
          <ac:spMkLst>
            <pc:docMk/>
            <pc:sldMk cId="646913155" sldId="280"/>
            <ac:spMk id="4" creationId="{BAE473E0-76A3-459F-99BF-0E8913A932E2}"/>
          </ac:spMkLst>
        </pc:spChg>
        <pc:spChg chg="add del mod">
          <ac:chgData name="Sarah Gothard" userId="0e53f415fda5f162" providerId="LiveId" clId="{5B1DDF97-F1C7-4E21-9026-09AED412C760}" dt="2022-04-15T19:05:25.953" v="23" actId="26606"/>
          <ac:spMkLst>
            <pc:docMk/>
            <pc:sldMk cId="646913155" sldId="280"/>
            <ac:spMk id="8" creationId="{B78C93C8-BFD7-4E6A-9372-484FF92B686A}"/>
          </ac:spMkLst>
        </pc:spChg>
        <pc:spChg chg="add del">
          <ac:chgData name="Sarah Gothard" userId="0e53f415fda5f162" providerId="LiveId" clId="{5B1DDF97-F1C7-4E21-9026-09AED412C760}" dt="2022-04-15T19:05:25.953" v="23" actId="26606"/>
          <ac:spMkLst>
            <pc:docMk/>
            <pc:sldMk cId="646913155" sldId="280"/>
            <ac:spMk id="11" creationId="{32BC26D8-82FB-445E-AA49-62A77D7C1EE0}"/>
          </ac:spMkLst>
        </pc:spChg>
        <pc:spChg chg="add del">
          <ac:chgData name="Sarah Gothard" userId="0e53f415fda5f162" providerId="LiveId" clId="{5B1DDF97-F1C7-4E21-9026-09AED412C760}" dt="2022-04-15T19:05:25.953" v="23" actId="26606"/>
          <ac:spMkLst>
            <pc:docMk/>
            <pc:sldMk cId="646913155" sldId="280"/>
            <ac:spMk id="13" creationId="{CB44330D-EA18-4254-AA95-EB49948539B8}"/>
          </ac:spMkLst>
        </pc:spChg>
        <pc:spChg chg="add">
          <ac:chgData name="Sarah Gothard" userId="0e53f415fda5f162" providerId="LiveId" clId="{5B1DDF97-F1C7-4E21-9026-09AED412C760}" dt="2022-04-15T19:05:25.953" v="23" actId="26606"/>
          <ac:spMkLst>
            <pc:docMk/>
            <pc:sldMk cId="646913155" sldId="280"/>
            <ac:spMk id="18" creationId="{32BC26D8-82FB-445E-AA49-62A77D7C1EE0}"/>
          </ac:spMkLst>
        </pc:spChg>
        <pc:spChg chg="add">
          <ac:chgData name="Sarah Gothard" userId="0e53f415fda5f162" providerId="LiveId" clId="{5B1DDF97-F1C7-4E21-9026-09AED412C760}" dt="2022-04-15T19:05:25.953" v="23" actId="26606"/>
          <ac:spMkLst>
            <pc:docMk/>
            <pc:sldMk cId="646913155" sldId="280"/>
            <ac:spMk id="20" creationId="{CB44330D-EA18-4254-AA95-EB49948539B8}"/>
          </ac:spMkLst>
        </pc:spChg>
        <pc:picChg chg="add del mod">
          <ac:chgData name="Sarah Gothard" userId="0e53f415fda5f162" providerId="LiveId" clId="{5B1DDF97-F1C7-4E21-9026-09AED412C760}" dt="2022-04-15T19:05:23.822" v="21" actId="478"/>
          <ac:picMkLst>
            <pc:docMk/>
            <pc:sldMk cId="646913155" sldId="280"/>
            <ac:picMk id="6" creationId="{CA6109BE-0F36-4B24-B07F-259E570B28B9}"/>
          </ac:picMkLst>
        </pc:picChg>
        <pc:picChg chg="add mod">
          <ac:chgData name="Sarah Gothard" userId="0e53f415fda5f162" providerId="LiveId" clId="{5B1DDF97-F1C7-4E21-9026-09AED412C760}" dt="2022-04-15T19:05:29.396" v="25" actId="27614"/>
          <ac:picMkLst>
            <pc:docMk/>
            <pc:sldMk cId="646913155" sldId="280"/>
            <ac:picMk id="10" creationId="{E875A709-3BBC-47BC-AA11-1D4D10136A12}"/>
          </ac:picMkLst>
        </pc:picChg>
      </pc:sldChg>
      <pc:sldChg chg="del">
        <pc:chgData name="Sarah Gothard" userId="0e53f415fda5f162" providerId="LiveId" clId="{5B1DDF97-F1C7-4E21-9026-09AED412C760}" dt="2022-04-15T19:02:13.039" v="2" actId="47"/>
        <pc:sldMkLst>
          <pc:docMk/>
          <pc:sldMk cId="899703811" sldId="280"/>
        </pc:sldMkLst>
      </pc:sldChg>
      <pc:sldChg chg="del">
        <pc:chgData name="Sarah Gothard" userId="0e53f415fda5f162" providerId="LiveId" clId="{5B1DDF97-F1C7-4E21-9026-09AED412C760}" dt="2022-04-15T19:02:13.039" v="2" actId="47"/>
        <pc:sldMkLst>
          <pc:docMk/>
          <pc:sldMk cId="1990306193" sldId="281"/>
        </pc:sldMkLst>
      </pc:sldChg>
      <pc:sldChg chg="addSp delSp modSp new mod setBg">
        <pc:chgData name="Sarah Gothard" userId="0e53f415fda5f162" providerId="LiveId" clId="{5B1DDF97-F1C7-4E21-9026-09AED412C760}" dt="2022-04-15T19:06:00.494" v="27" actId="26606"/>
        <pc:sldMkLst>
          <pc:docMk/>
          <pc:sldMk cId="2485231854" sldId="281"/>
        </pc:sldMkLst>
        <pc:spChg chg="del">
          <ac:chgData name="Sarah Gothard" userId="0e53f415fda5f162" providerId="LiveId" clId="{5B1DDF97-F1C7-4E21-9026-09AED412C760}" dt="2022-04-15T19:06:00.494" v="27" actId="26606"/>
          <ac:spMkLst>
            <pc:docMk/>
            <pc:sldMk cId="2485231854" sldId="281"/>
            <ac:spMk id="2" creationId="{358C6D0B-4498-42F6-88E6-85D79A72054B}"/>
          </ac:spMkLst>
        </pc:spChg>
        <pc:spChg chg="del">
          <ac:chgData name="Sarah Gothard" userId="0e53f415fda5f162" providerId="LiveId" clId="{5B1DDF97-F1C7-4E21-9026-09AED412C760}" dt="2022-04-15T19:06:00.494" v="27" actId="26606"/>
          <ac:spMkLst>
            <pc:docMk/>
            <pc:sldMk cId="2485231854" sldId="281"/>
            <ac:spMk id="3" creationId="{62340B15-4510-4FB4-8AA7-94E0B42792F3}"/>
          </ac:spMkLst>
        </pc:spChg>
        <pc:spChg chg="mod ord">
          <ac:chgData name="Sarah Gothard" userId="0e53f415fda5f162" providerId="LiveId" clId="{5B1DDF97-F1C7-4E21-9026-09AED412C760}" dt="2022-04-15T19:06:00.494" v="27" actId="26606"/>
          <ac:spMkLst>
            <pc:docMk/>
            <pc:sldMk cId="2485231854" sldId="281"/>
            <ac:spMk id="4" creationId="{CF43EEF4-19C4-4BEF-8B39-39B8649A11E7}"/>
          </ac:spMkLst>
        </pc:spChg>
        <pc:spChg chg="add">
          <ac:chgData name="Sarah Gothard" userId="0e53f415fda5f162" providerId="LiveId" clId="{5B1DDF97-F1C7-4E21-9026-09AED412C760}" dt="2022-04-15T19:06:00.494" v="27" actId="26606"/>
          <ac:spMkLst>
            <pc:docMk/>
            <pc:sldMk cId="2485231854" sldId="281"/>
            <ac:spMk id="11" creationId="{32BC26D8-82FB-445E-AA49-62A77D7C1EE0}"/>
          </ac:spMkLst>
        </pc:spChg>
        <pc:spChg chg="add">
          <ac:chgData name="Sarah Gothard" userId="0e53f415fda5f162" providerId="LiveId" clId="{5B1DDF97-F1C7-4E21-9026-09AED412C760}" dt="2022-04-15T19:06:00.494" v="27" actId="26606"/>
          <ac:spMkLst>
            <pc:docMk/>
            <pc:sldMk cId="2485231854" sldId="281"/>
            <ac:spMk id="13" creationId="{CB44330D-EA18-4254-AA95-EB49948539B8}"/>
          </ac:spMkLst>
        </pc:spChg>
        <pc:picChg chg="add mod">
          <ac:chgData name="Sarah Gothard" userId="0e53f415fda5f162" providerId="LiveId" clId="{5B1DDF97-F1C7-4E21-9026-09AED412C760}" dt="2022-04-15T19:06:00.494" v="27" actId="26606"/>
          <ac:picMkLst>
            <pc:docMk/>
            <pc:sldMk cId="2485231854" sldId="281"/>
            <ac:picMk id="6" creationId="{592F95C5-6A08-4B1B-BC92-831B617A3768}"/>
          </ac:picMkLst>
        </pc:picChg>
      </pc:sldChg>
      <pc:sldChg chg="del">
        <pc:chgData name="Sarah Gothard" userId="0e53f415fda5f162" providerId="LiveId" clId="{5B1DDF97-F1C7-4E21-9026-09AED412C760}" dt="2022-04-15T19:02:13.039" v="2" actId="47"/>
        <pc:sldMkLst>
          <pc:docMk/>
          <pc:sldMk cId="1636684810" sldId="282"/>
        </pc:sldMkLst>
      </pc:sldChg>
      <pc:sldChg chg="addSp delSp modSp new mod setBg">
        <pc:chgData name="Sarah Gothard" userId="0e53f415fda5f162" providerId="LiveId" clId="{5B1DDF97-F1C7-4E21-9026-09AED412C760}" dt="2022-04-15T19:09:39.349" v="30" actId="26606"/>
        <pc:sldMkLst>
          <pc:docMk/>
          <pc:sldMk cId="3973115495" sldId="282"/>
        </pc:sldMkLst>
        <pc:spChg chg="del">
          <ac:chgData name="Sarah Gothard" userId="0e53f415fda5f162" providerId="LiveId" clId="{5B1DDF97-F1C7-4E21-9026-09AED412C760}" dt="2022-04-15T19:09:39.349" v="30" actId="26606"/>
          <ac:spMkLst>
            <pc:docMk/>
            <pc:sldMk cId="3973115495" sldId="282"/>
            <ac:spMk id="2" creationId="{D34AD8DF-1B2E-46ED-BEBD-CA6B04A80A2A}"/>
          </ac:spMkLst>
        </pc:spChg>
        <pc:spChg chg="del">
          <ac:chgData name="Sarah Gothard" userId="0e53f415fda5f162" providerId="LiveId" clId="{5B1DDF97-F1C7-4E21-9026-09AED412C760}" dt="2022-04-15T19:09:39.349" v="30" actId="26606"/>
          <ac:spMkLst>
            <pc:docMk/>
            <pc:sldMk cId="3973115495" sldId="282"/>
            <ac:spMk id="3" creationId="{C5576974-A35C-465A-858C-49634021A388}"/>
          </ac:spMkLst>
        </pc:spChg>
        <pc:spChg chg="mod ord">
          <ac:chgData name="Sarah Gothard" userId="0e53f415fda5f162" providerId="LiveId" clId="{5B1DDF97-F1C7-4E21-9026-09AED412C760}" dt="2022-04-15T19:09:39.349" v="30" actId="26606"/>
          <ac:spMkLst>
            <pc:docMk/>
            <pc:sldMk cId="3973115495" sldId="282"/>
            <ac:spMk id="4" creationId="{0E77CE14-2CBC-4926-BBC8-639341C8E7E0}"/>
          </ac:spMkLst>
        </pc:spChg>
        <pc:spChg chg="add">
          <ac:chgData name="Sarah Gothard" userId="0e53f415fda5f162" providerId="LiveId" clId="{5B1DDF97-F1C7-4E21-9026-09AED412C760}" dt="2022-04-15T19:09:39.349" v="30" actId="26606"/>
          <ac:spMkLst>
            <pc:docMk/>
            <pc:sldMk cId="3973115495" sldId="282"/>
            <ac:spMk id="11" creationId="{32BC26D8-82FB-445E-AA49-62A77D7C1EE0}"/>
          </ac:spMkLst>
        </pc:spChg>
        <pc:spChg chg="add">
          <ac:chgData name="Sarah Gothard" userId="0e53f415fda5f162" providerId="LiveId" clId="{5B1DDF97-F1C7-4E21-9026-09AED412C760}" dt="2022-04-15T19:09:39.349" v="30" actId="26606"/>
          <ac:spMkLst>
            <pc:docMk/>
            <pc:sldMk cId="3973115495" sldId="282"/>
            <ac:spMk id="13" creationId="{CB44330D-EA18-4254-AA95-EB49948539B8}"/>
          </ac:spMkLst>
        </pc:spChg>
        <pc:picChg chg="add mod">
          <ac:chgData name="Sarah Gothard" userId="0e53f415fda5f162" providerId="LiveId" clId="{5B1DDF97-F1C7-4E21-9026-09AED412C760}" dt="2022-04-15T19:09:39.349" v="30" actId="26606"/>
          <ac:picMkLst>
            <pc:docMk/>
            <pc:sldMk cId="3973115495" sldId="282"/>
            <ac:picMk id="6" creationId="{10DD14B9-5FFE-40B7-AF43-13F7F81FB94C}"/>
          </ac:picMkLst>
        </pc:picChg>
      </pc:sldChg>
      <pc:sldChg chg="del">
        <pc:chgData name="Sarah Gothard" userId="0e53f415fda5f162" providerId="LiveId" clId="{5B1DDF97-F1C7-4E21-9026-09AED412C760}" dt="2022-04-15T19:02:13.039" v="2" actId="47"/>
        <pc:sldMkLst>
          <pc:docMk/>
          <pc:sldMk cId="3852056914" sldId="283"/>
        </pc:sldMkLst>
      </pc:sldChg>
      <pc:sldChg chg="del">
        <pc:chgData name="Sarah Gothard" userId="0e53f415fda5f162" providerId="LiveId" clId="{5B1DDF97-F1C7-4E21-9026-09AED412C760}" dt="2022-04-15T19:02:13.039" v="2" actId="47"/>
        <pc:sldMkLst>
          <pc:docMk/>
          <pc:sldMk cId="1983469466" sldId="284"/>
        </pc:sldMkLst>
      </pc:sldChg>
      <pc:sldChg chg="del">
        <pc:chgData name="Sarah Gothard" userId="0e53f415fda5f162" providerId="LiveId" clId="{5B1DDF97-F1C7-4E21-9026-09AED412C760}" dt="2022-04-15T19:02:13.039" v="2" actId="47"/>
        <pc:sldMkLst>
          <pc:docMk/>
          <pc:sldMk cId="1271879789" sldId="285"/>
        </pc:sldMkLst>
      </pc:sldChg>
      <pc:sldChg chg="del">
        <pc:chgData name="Sarah Gothard" userId="0e53f415fda5f162" providerId="LiveId" clId="{5B1DDF97-F1C7-4E21-9026-09AED412C760}" dt="2022-04-15T19:02:13.039" v="2" actId="47"/>
        <pc:sldMkLst>
          <pc:docMk/>
          <pc:sldMk cId="1845149507" sldId="28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4/15/2022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4/15/2022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4/15/2022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B5BC3BD-B3EF-4936-AACD-C12C526864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06650"/>
            <a:ext cx="10905066" cy="204470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DE1395F-CB5C-4B56-997A-AC11C5CC97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61397"/>
            <a:ext cx="10905066" cy="31352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49BCB-EEAF-4A06-8650-8082B37D4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0403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Content Placeholder 20">
            <a:extLst>
              <a:ext uri="{FF2B5EF4-FFF2-40B4-BE49-F238E27FC236}">
                <a16:creationId xmlns:a16="http://schemas.microsoft.com/office/drawing/2014/main" id="{E083E5CF-AB42-4CCD-A2F3-85E5B30C56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1E9C5A-0E17-49F5-922C-0F2461BF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72149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B85B0C2-609B-41B4-9DED-A39D49850F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FE33B1-2888-4A27-9198-D92D2CD58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16520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E875A709-3BBC-47BC-AA11-1D4D10136A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E473E0-76A3-459F-99BF-0E8913A93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46913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92F95C5-6A08-4B1B-BC92-831B617A37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43EEF4-19C4-4BEF-8B39-39B8649A1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85231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0DD14B9-5FFE-40B7-AF43-13F7F81FB9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77CE14-2CBC-4926-BBC8-639341C8E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73115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21</cp:revision>
  <dcterms:created xsi:type="dcterms:W3CDTF">2020-12-27T20:40:58Z</dcterms:created>
  <dcterms:modified xsi:type="dcterms:W3CDTF">2022-04-15T19:11:37Z</dcterms:modified>
</cp:coreProperties>
</file>