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8" r:id="rId3"/>
    <p:sldId id="270" r:id="rId4"/>
    <p:sldId id="271" r:id="rId5"/>
    <p:sldId id="272" r:id="rId6"/>
    <p:sldId id="273" r:id="rId7"/>
    <p:sldId id="275" r:id="rId8"/>
    <p:sldId id="274" r:id="rId9"/>
    <p:sldId id="278" r:id="rId10"/>
    <p:sldId id="277" r:id="rId11"/>
    <p:sldId id="279" r:id="rId12"/>
    <p:sldId id="280" r:id="rId13"/>
    <p:sldId id="28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D127B7-E4BF-46E3-A63B-0FABB23C402E}" v="25" dt="2019-09-21T20:02:06.689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F27323F5-E833-42A8-BB71-C32A4823284B}"/>
    <pc:docChg chg="custSel addSld delSld modSld sldOrd">
      <pc:chgData name="Sarah Gothard" userId="0e53f415fda5f162" providerId="LiveId" clId="{F27323F5-E833-42A8-BB71-C32A4823284B}" dt="2019-09-21T20:02:06.689" v="46"/>
      <pc:docMkLst>
        <pc:docMk/>
      </pc:docMkLst>
      <pc:sldChg chg="addSp delSp">
        <pc:chgData name="Sarah Gothard" userId="0e53f415fda5f162" providerId="LiveId" clId="{F27323F5-E833-42A8-BB71-C32A4823284B}" dt="2019-09-21T19:51:19.841" v="22"/>
        <pc:sldMkLst>
          <pc:docMk/>
          <pc:sldMk cId="2211167003" sldId="257"/>
        </pc:sldMkLst>
        <pc:picChg chg="del">
          <ac:chgData name="Sarah Gothard" userId="0e53f415fda5f162" providerId="LiveId" clId="{F27323F5-E833-42A8-BB71-C32A4823284B}" dt="2019-09-21T19:50:10.976" v="0" actId="478"/>
          <ac:picMkLst>
            <pc:docMk/>
            <pc:sldMk cId="2211167003" sldId="257"/>
            <ac:picMk id="2" creationId="{BFAE579F-4DAB-443B-B963-73747DDDB30C}"/>
          </ac:picMkLst>
        </pc:picChg>
        <pc:picChg chg="add">
          <ac:chgData name="Sarah Gothard" userId="0e53f415fda5f162" providerId="LiveId" clId="{F27323F5-E833-42A8-BB71-C32A4823284B}" dt="2019-09-21T19:51:19.841" v="22"/>
          <ac:picMkLst>
            <pc:docMk/>
            <pc:sldMk cId="2211167003" sldId="257"/>
            <ac:picMk id="3" creationId="{77DB584C-CAF0-4548-B327-023C3457FC9C}"/>
          </ac:picMkLst>
        </pc:picChg>
      </pc:sldChg>
      <pc:sldChg chg="addSp delSp">
        <pc:chgData name="Sarah Gothard" userId="0e53f415fda5f162" providerId="LiveId" clId="{F27323F5-E833-42A8-BB71-C32A4823284B}" dt="2019-09-21T19:57:13.510" v="32"/>
        <pc:sldMkLst>
          <pc:docMk/>
          <pc:sldMk cId="911269808" sldId="268"/>
        </pc:sldMkLst>
        <pc:picChg chg="del">
          <ac:chgData name="Sarah Gothard" userId="0e53f415fda5f162" providerId="LiveId" clId="{F27323F5-E833-42A8-BB71-C32A4823284B}" dt="2019-09-21T19:50:13.136" v="1" actId="478"/>
          <ac:picMkLst>
            <pc:docMk/>
            <pc:sldMk cId="911269808" sldId="268"/>
            <ac:picMk id="2" creationId="{778E7343-6697-4000-B81E-91284B7E590C}"/>
          </ac:picMkLst>
        </pc:picChg>
        <pc:picChg chg="add">
          <ac:chgData name="Sarah Gothard" userId="0e53f415fda5f162" providerId="LiveId" clId="{F27323F5-E833-42A8-BB71-C32A4823284B}" dt="2019-09-21T19:57:13.510" v="32"/>
          <ac:picMkLst>
            <pc:docMk/>
            <pc:sldMk cId="911269808" sldId="268"/>
            <ac:picMk id="3" creationId="{70D014E6-3466-4DC4-A187-0171EF2416C2}"/>
          </ac:picMkLst>
        </pc:picChg>
      </pc:sldChg>
      <pc:sldChg chg="addSp add">
        <pc:chgData name="Sarah Gothard" userId="0e53f415fda5f162" providerId="LiveId" clId="{F27323F5-E833-42A8-BB71-C32A4823284B}" dt="2019-09-21T20:00:38.785" v="43"/>
        <pc:sldMkLst>
          <pc:docMk/>
          <pc:sldMk cId="3851326615" sldId="270"/>
        </pc:sldMkLst>
        <pc:picChg chg="add">
          <ac:chgData name="Sarah Gothard" userId="0e53f415fda5f162" providerId="LiveId" clId="{F27323F5-E833-42A8-BB71-C32A4823284B}" dt="2019-09-21T20:00:38.785" v="43"/>
          <ac:picMkLst>
            <pc:docMk/>
            <pc:sldMk cId="3851326615" sldId="270"/>
            <ac:picMk id="2" creationId="{DED111A7-BE65-42D9-8667-93EDA7CF5C19}"/>
          </ac:picMkLst>
        </pc:picChg>
      </pc:sldChg>
      <pc:sldChg chg="addSp delSp add">
        <pc:chgData name="Sarah Gothard" userId="0e53f415fda5f162" providerId="LiveId" clId="{F27323F5-E833-42A8-BB71-C32A4823284B}" dt="2019-09-21T19:56:03.166" v="31"/>
        <pc:sldMkLst>
          <pc:docMk/>
          <pc:sldMk cId="1868635911" sldId="271"/>
        </pc:sldMkLst>
        <pc:picChg chg="add del">
          <ac:chgData name="Sarah Gothard" userId="0e53f415fda5f162" providerId="LiveId" clId="{F27323F5-E833-42A8-BB71-C32A4823284B}" dt="2019-09-21T19:53:21.646" v="24" actId="478"/>
          <ac:picMkLst>
            <pc:docMk/>
            <pc:sldMk cId="1868635911" sldId="271"/>
            <ac:picMk id="2" creationId="{11171118-59D7-4AE3-ACB1-C7127E73FEA6}"/>
          </ac:picMkLst>
        </pc:picChg>
        <pc:picChg chg="add del">
          <ac:chgData name="Sarah Gothard" userId="0e53f415fda5f162" providerId="LiveId" clId="{F27323F5-E833-42A8-BB71-C32A4823284B}" dt="2019-09-21T19:54:19.647" v="26" actId="478"/>
          <ac:picMkLst>
            <pc:docMk/>
            <pc:sldMk cId="1868635911" sldId="271"/>
            <ac:picMk id="3" creationId="{8A3C76D5-171F-4CB8-9D7E-BB2A9379A362}"/>
          </ac:picMkLst>
        </pc:picChg>
        <pc:picChg chg="add del">
          <ac:chgData name="Sarah Gothard" userId="0e53f415fda5f162" providerId="LiveId" clId="{F27323F5-E833-42A8-BB71-C32A4823284B}" dt="2019-09-21T19:55:02.542" v="28" actId="478"/>
          <ac:picMkLst>
            <pc:docMk/>
            <pc:sldMk cId="1868635911" sldId="271"/>
            <ac:picMk id="5" creationId="{67D22F92-34FE-4B11-BB0F-313E95A5D140}"/>
          </ac:picMkLst>
        </pc:picChg>
        <pc:picChg chg="add del">
          <ac:chgData name="Sarah Gothard" userId="0e53f415fda5f162" providerId="LiveId" clId="{F27323F5-E833-42A8-BB71-C32A4823284B}" dt="2019-09-21T19:56:02.725" v="30" actId="478"/>
          <ac:picMkLst>
            <pc:docMk/>
            <pc:sldMk cId="1868635911" sldId="271"/>
            <ac:picMk id="6" creationId="{9D483170-D1B7-4B82-83BF-6FF880950393}"/>
          </ac:picMkLst>
        </pc:picChg>
        <pc:picChg chg="add">
          <ac:chgData name="Sarah Gothard" userId="0e53f415fda5f162" providerId="LiveId" clId="{F27323F5-E833-42A8-BB71-C32A4823284B}" dt="2019-09-21T19:56:03.166" v="31"/>
          <ac:picMkLst>
            <pc:docMk/>
            <pc:sldMk cId="1868635911" sldId="271"/>
            <ac:picMk id="7" creationId="{73D0200A-E5FD-4E52-94DE-F96142D8E337}"/>
          </ac:picMkLst>
        </pc:picChg>
      </pc:sldChg>
      <pc:sldChg chg="addSp add">
        <pc:chgData name="Sarah Gothard" userId="0e53f415fda5f162" providerId="LiveId" clId="{F27323F5-E833-42A8-BB71-C32A4823284B}" dt="2019-09-21T19:58:07.058" v="33"/>
        <pc:sldMkLst>
          <pc:docMk/>
          <pc:sldMk cId="1334266624" sldId="272"/>
        </pc:sldMkLst>
        <pc:picChg chg="add">
          <ac:chgData name="Sarah Gothard" userId="0e53f415fda5f162" providerId="LiveId" clId="{F27323F5-E833-42A8-BB71-C32A4823284B}" dt="2019-09-21T19:58:07.058" v="33"/>
          <ac:picMkLst>
            <pc:docMk/>
            <pc:sldMk cId="1334266624" sldId="272"/>
            <ac:picMk id="2" creationId="{62129CD6-FA3B-44CB-9960-670DB4A32463}"/>
          </ac:picMkLst>
        </pc:picChg>
      </pc:sldChg>
      <pc:sldChg chg="addSp add">
        <pc:chgData name="Sarah Gothard" userId="0e53f415fda5f162" providerId="LiveId" clId="{F27323F5-E833-42A8-BB71-C32A4823284B}" dt="2019-09-21T20:00:56.992" v="44"/>
        <pc:sldMkLst>
          <pc:docMk/>
          <pc:sldMk cId="2163517691" sldId="273"/>
        </pc:sldMkLst>
        <pc:picChg chg="add">
          <ac:chgData name="Sarah Gothard" userId="0e53f415fda5f162" providerId="LiveId" clId="{F27323F5-E833-42A8-BB71-C32A4823284B}" dt="2019-09-21T20:00:56.992" v="44"/>
          <ac:picMkLst>
            <pc:docMk/>
            <pc:sldMk cId="2163517691" sldId="273"/>
            <ac:picMk id="2" creationId="{EFE9138B-2E36-4F47-9012-BDAFCB6EAB9F}"/>
          </ac:picMkLst>
        </pc:picChg>
      </pc:sldChg>
      <pc:sldChg chg="addSp add">
        <pc:chgData name="Sarah Gothard" userId="0e53f415fda5f162" providerId="LiveId" clId="{F27323F5-E833-42A8-BB71-C32A4823284B}" dt="2019-09-21T19:59:01.288" v="35"/>
        <pc:sldMkLst>
          <pc:docMk/>
          <pc:sldMk cId="948769176" sldId="274"/>
        </pc:sldMkLst>
        <pc:picChg chg="add">
          <ac:chgData name="Sarah Gothard" userId="0e53f415fda5f162" providerId="LiveId" clId="{F27323F5-E833-42A8-BB71-C32A4823284B}" dt="2019-09-21T19:59:01.288" v="35"/>
          <ac:picMkLst>
            <pc:docMk/>
            <pc:sldMk cId="948769176" sldId="274"/>
            <ac:picMk id="2" creationId="{8E5E23B4-7AE0-4695-A56D-11E73F7C60D1}"/>
          </ac:picMkLst>
        </pc:picChg>
      </pc:sldChg>
      <pc:sldChg chg="add ord">
        <pc:chgData name="Sarah Gothard" userId="0e53f415fda5f162" providerId="LiveId" clId="{F27323F5-E833-42A8-BB71-C32A4823284B}" dt="2019-09-21T19:59:03.500" v="36"/>
        <pc:sldMkLst>
          <pc:docMk/>
          <pc:sldMk cId="2388003443" sldId="275"/>
        </pc:sldMkLst>
      </pc:sldChg>
      <pc:sldChg chg="add">
        <pc:chgData name="Sarah Gothard" userId="0e53f415fda5f162" providerId="LiveId" clId="{F27323F5-E833-42A8-BB71-C32A4823284B}" dt="2019-09-21T19:59:07.593" v="37"/>
        <pc:sldMkLst>
          <pc:docMk/>
          <pc:sldMk cId="3022531966" sldId="277"/>
        </pc:sldMkLst>
      </pc:sldChg>
      <pc:sldChg chg="addSp add">
        <pc:chgData name="Sarah Gothard" userId="0e53f415fda5f162" providerId="LiveId" clId="{F27323F5-E833-42A8-BB71-C32A4823284B}" dt="2019-09-21T20:01:25.132" v="45"/>
        <pc:sldMkLst>
          <pc:docMk/>
          <pc:sldMk cId="3824957383" sldId="278"/>
        </pc:sldMkLst>
        <pc:picChg chg="add">
          <ac:chgData name="Sarah Gothard" userId="0e53f415fda5f162" providerId="LiveId" clId="{F27323F5-E833-42A8-BB71-C32A4823284B}" dt="2019-09-21T20:01:25.132" v="45"/>
          <ac:picMkLst>
            <pc:docMk/>
            <pc:sldMk cId="3824957383" sldId="278"/>
            <ac:picMk id="2" creationId="{85317576-B257-4C11-8510-1EBAD0234DB0}"/>
          </ac:picMkLst>
        </pc:picChg>
      </pc:sldChg>
      <pc:sldChg chg="addSp add">
        <pc:chgData name="Sarah Gothard" userId="0e53f415fda5f162" providerId="LiveId" clId="{F27323F5-E833-42A8-BB71-C32A4823284B}" dt="2019-09-21T20:00:05.173" v="42"/>
        <pc:sldMkLst>
          <pc:docMk/>
          <pc:sldMk cId="794056714" sldId="279"/>
        </pc:sldMkLst>
        <pc:picChg chg="add">
          <ac:chgData name="Sarah Gothard" userId="0e53f415fda5f162" providerId="LiveId" clId="{F27323F5-E833-42A8-BB71-C32A4823284B}" dt="2019-09-21T20:00:05.173" v="42"/>
          <ac:picMkLst>
            <pc:docMk/>
            <pc:sldMk cId="794056714" sldId="279"/>
            <ac:picMk id="2" creationId="{AFA28ADA-F1A3-4DC2-AC6A-41B6269667EA}"/>
          </ac:picMkLst>
        </pc:picChg>
      </pc:sldChg>
      <pc:sldChg chg="addSp add">
        <pc:chgData name="Sarah Gothard" userId="0e53f415fda5f162" providerId="LiveId" clId="{F27323F5-E833-42A8-BB71-C32A4823284B}" dt="2019-09-21T20:02:06.689" v="46"/>
        <pc:sldMkLst>
          <pc:docMk/>
          <pc:sldMk cId="191625169" sldId="280"/>
        </pc:sldMkLst>
        <pc:picChg chg="add">
          <ac:chgData name="Sarah Gothard" userId="0e53f415fda5f162" providerId="LiveId" clId="{F27323F5-E833-42A8-BB71-C32A4823284B}" dt="2019-09-21T20:02:06.689" v="46"/>
          <ac:picMkLst>
            <pc:docMk/>
            <pc:sldMk cId="191625169" sldId="280"/>
            <ac:picMk id="2" creationId="{DA2FEE57-4956-4F03-8D52-40F66009B6E0}"/>
          </ac:picMkLst>
        </pc:picChg>
      </pc:sldChg>
      <pc:sldChg chg="add">
        <pc:chgData name="Sarah Gothard" userId="0e53f415fda5f162" providerId="LiveId" clId="{F27323F5-E833-42A8-BB71-C32A4823284B}" dt="2019-09-21T19:59:15.659" v="39"/>
        <pc:sldMkLst>
          <pc:docMk/>
          <pc:sldMk cId="1743342440" sldId="281"/>
        </pc:sldMkLst>
      </pc:sldChg>
    </pc:docChg>
  </pc:docChgLst>
  <pc:docChgLst>
    <pc:chgData name="Sarah Gothard" userId="0e53f415fda5f162" providerId="LiveId" clId="{10D127B7-E4BF-46E3-A63B-0FABB23C402E}"/>
    <pc:docChg chg="custSel mod modSld">
      <pc:chgData name="Sarah Gothard" userId="0e53f415fda5f162" providerId="LiveId" clId="{10D127B7-E4BF-46E3-A63B-0FABB23C402E}" dt="2019-10-03T18:26:20.422" v="12" actId="26606"/>
      <pc:docMkLst>
        <pc:docMk/>
      </pc:docMkLst>
      <pc:sldChg chg="addSp modSp mod setBg">
        <pc:chgData name="Sarah Gothard" userId="0e53f415fda5f162" providerId="LiveId" clId="{10D127B7-E4BF-46E3-A63B-0FABB23C402E}" dt="2019-10-03T18:25:41.678" v="0" actId="26606"/>
        <pc:sldMkLst>
          <pc:docMk/>
          <pc:sldMk cId="2211167003" sldId="257"/>
        </pc:sldMkLst>
        <pc:spChg chg="mod ord">
          <ac:chgData name="Sarah Gothard" userId="0e53f415fda5f162" providerId="LiveId" clId="{10D127B7-E4BF-46E3-A63B-0FABB23C402E}" dt="2019-10-03T18:25:41.678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10D127B7-E4BF-46E3-A63B-0FABB23C402E}" dt="2019-10-03T18:25:41.678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10D127B7-E4BF-46E3-A63B-0FABB23C402E}" dt="2019-10-03T18:25:41.678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10D127B7-E4BF-46E3-A63B-0FABB23C402E}" dt="2019-10-03T18:25:41.678" v="0" actId="26606"/>
          <ac:picMkLst>
            <pc:docMk/>
            <pc:sldMk cId="2211167003" sldId="257"/>
            <ac:picMk id="3" creationId="{77DB584C-CAF0-4548-B327-023C3457FC9C}"/>
          </ac:picMkLst>
        </pc:picChg>
      </pc:sldChg>
      <pc:sldChg chg="addSp modSp mod setBg">
        <pc:chgData name="Sarah Gothard" userId="0e53f415fda5f162" providerId="LiveId" clId="{10D127B7-E4BF-46E3-A63B-0FABB23C402E}" dt="2019-10-03T18:25:45.780" v="1" actId="26606"/>
        <pc:sldMkLst>
          <pc:docMk/>
          <pc:sldMk cId="911269808" sldId="268"/>
        </pc:sldMkLst>
        <pc:spChg chg="mod ord">
          <ac:chgData name="Sarah Gothard" userId="0e53f415fda5f162" providerId="LiveId" clId="{10D127B7-E4BF-46E3-A63B-0FABB23C402E}" dt="2019-10-03T18:25:45.780" v="1" actId="26606"/>
          <ac:spMkLst>
            <pc:docMk/>
            <pc:sldMk cId="911269808" sldId="268"/>
            <ac:spMk id="4" creationId="{734DF08B-C78F-4DB2-8B25-0250E898880A}"/>
          </ac:spMkLst>
        </pc:spChg>
        <pc:spChg chg="add">
          <ac:chgData name="Sarah Gothard" userId="0e53f415fda5f162" providerId="LiveId" clId="{10D127B7-E4BF-46E3-A63B-0FABB23C402E}" dt="2019-10-03T18:25:45.780" v="1" actId="26606"/>
          <ac:spMkLst>
            <pc:docMk/>
            <pc:sldMk cId="911269808" sldId="268"/>
            <ac:spMk id="9" creationId="{32BC26D8-82FB-445E-AA49-62A77D7C1EE0}"/>
          </ac:spMkLst>
        </pc:spChg>
        <pc:spChg chg="add">
          <ac:chgData name="Sarah Gothard" userId="0e53f415fda5f162" providerId="LiveId" clId="{10D127B7-E4BF-46E3-A63B-0FABB23C402E}" dt="2019-10-03T18:25:45.780" v="1" actId="26606"/>
          <ac:spMkLst>
            <pc:docMk/>
            <pc:sldMk cId="911269808" sldId="268"/>
            <ac:spMk id="11" creationId="{CB44330D-EA18-4254-AA95-EB49948539B8}"/>
          </ac:spMkLst>
        </pc:spChg>
        <pc:picChg chg="mod">
          <ac:chgData name="Sarah Gothard" userId="0e53f415fda5f162" providerId="LiveId" clId="{10D127B7-E4BF-46E3-A63B-0FABB23C402E}" dt="2019-10-03T18:25:45.780" v="1" actId="26606"/>
          <ac:picMkLst>
            <pc:docMk/>
            <pc:sldMk cId="911269808" sldId="268"/>
            <ac:picMk id="3" creationId="{70D014E6-3466-4DC4-A187-0171EF2416C2}"/>
          </ac:picMkLst>
        </pc:picChg>
      </pc:sldChg>
      <pc:sldChg chg="addSp modSp mod setBg">
        <pc:chgData name="Sarah Gothard" userId="0e53f415fda5f162" providerId="LiveId" clId="{10D127B7-E4BF-46E3-A63B-0FABB23C402E}" dt="2019-10-03T18:25:48.511" v="2" actId="26606"/>
        <pc:sldMkLst>
          <pc:docMk/>
          <pc:sldMk cId="3851326615" sldId="270"/>
        </pc:sldMkLst>
        <pc:spChg chg="mod ord">
          <ac:chgData name="Sarah Gothard" userId="0e53f415fda5f162" providerId="LiveId" clId="{10D127B7-E4BF-46E3-A63B-0FABB23C402E}" dt="2019-10-03T18:25:48.511" v="2" actId="26606"/>
          <ac:spMkLst>
            <pc:docMk/>
            <pc:sldMk cId="3851326615" sldId="270"/>
            <ac:spMk id="4" creationId="{734DF08B-C78F-4DB2-8B25-0250E898880A}"/>
          </ac:spMkLst>
        </pc:spChg>
        <pc:spChg chg="add">
          <ac:chgData name="Sarah Gothard" userId="0e53f415fda5f162" providerId="LiveId" clId="{10D127B7-E4BF-46E3-A63B-0FABB23C402E}" dt="2019-10-03T18:25:48.511" v="2" actId="26606"/>
          <ac:spMkLst>
            <pc:docMk/>
            <pc:sldMk cId="3851326615" sldId="270"/>
            <ac:spMk id="9" creationId="{32BC26D8-82FB-445E-AA49-62A77D7C1EE0}"/>
          </ac:spMkLst>
        </pc:spChg>
        <pc:spChg chg="add">
          <ac:chgData name="Sarah Gothard" userId="0e53f415fda5f162" providerId="LiveId" clId="{10D127B7-E4BF-46E3-A63B-0FABB23C402E}" dt="2019-10-03T18:25:48.511" v="2" actId="26606"/>
          <ac:spMkLst>
            <pc:docMk/>
            <pc:sldMk cId="3851326615" sldId="270"/>
            <ac:spMk id="11" creationId="{CB44330D-EA18-4254-AA95-EB49948539B8}"/>
          </ac:spMkLst>
        </pc:spChg>
        <pc:picChg chg="mod">
          <ac:chgData name="Sarah Gothard" userId="0e53f415fda5f162" providerId="LiveId" clId="{10D127B7-E4BF-46E3-A63B-0FABB23C402E}" dt="2019-10-03T18:25:48.511" v="2" actId="26606"/>
          <ac:picMkLst>
            <pc:docMk/>
            <pc:sldMk cId="3851326615" sldId="270"/>
            <ac:picMk id="2" creationId="{DED111A7-BE65-42D9-8667-93EDA7CF5C19}"/>
          </ac:picMkLst>
        </pc:picChg>
      </pc:sldChg>
      <pc:sldChg chg="addSp modSp mod setBg">
        <pc:chgData name="Sarah Gothard" userId="0e53f415fda5f162" providerId="LiveId" clId="{10D127B7-E4BF-46E3-A63B-0FABB23C402E}" dt="2019-10-03T18:25:51.122" v="3" actId="26606"/>
        <pc:sldMkLst>
          <pc:docMk/>
          <pc:sldMk cId="1868635911" sldId="271"/>
        </pc:sldMkLst>
        <pc:spChg chg="mod ord">
          <ac:chgData name="Sarah Gothard" userId="0e53f415fda5f162" providerId="LiveId" clId="{10D127B7-E4BF-46E3-A63B-0FABB23C402E}" dt="2019-10-03T18:25:51.122" v="3" actId="26606"/>
          <ac:spMkLst>
            <pc:docMk/>
            <pc:sldMk cId="1868635911" sldId="271"/>
            <ac:spMk id="4" creationId="{734DF08B-C78F-4DB2-8B25-0250E898880A}"/>
          </ac:spMkLst>
        </pc:spChg>
        <pc:spChg chg="add">
          <ac:chgData name="Sarah Gothard" userId="0e53f415fda5f162" providerId="LiveId" clId="{10D127B7-E4BF-46E3-A63B-0FABB23C402E}" dt="2019-10-03T18:25:51.122" v="3" actId="26606"/>
          <ac:spMkLst>
            <pc:docMk/>
            <pc:sldMk cId="1868635911" sldId="271"/>
            <ac:spMk id="12" creationId="{32BC26D8-82FB-445E-AA49-62A77D7C1EE0}"/>
          </ac:spMkLst>
        </pc:spChg>
        <pc:spChg chg="add">
          <ac:chgData name="Sarah Gothard" userId="0e53f415fda5f162" providerId="LiveId" clId="{10D127B7-E4BF-46E3-A63B-0FABB23C402E}" dt="2019-10-03T18:25:51.122" v="3" actId="26606"/>
          <ac:spMkLst>
            <pc:docMk/>
            <pc:sldMk cId="1868635911" sldId="271"/>
            <ac:spMk id="14" creationId="{CB44330D-EA18-4254-AA95-EB49948539B8}"/>
          </ac:spMkLst>
        </pc:spChg>
        <pc:picChg chg="mod">
          <ac:chgData name="Sarah Gothard" userId="0e53f415fda5f162" providerId="LiveId" clId="{10D127B7-E4BF-46E3-A63B-0FABB23C402E}" dt="2019-10-03T18:25:51.122" v="3" actId="26606"/>
          <ac:picMkLst>
            <pc:docMk/>
            <pc:sldMk cId="1868635911" sldId="271"/>
            <ac:picMk id="7" creationId="{73D0200A-E5FD-4E52-94DE-F96142D8E337}"/>
          </ac:picMkLst>
        </pc:picChg>
      </pc:sldChg>
      <pc:sldChg chg="addSp modSp mod setBg">
        <pc:chgData name="Sarah Gothard" userId="0e53f415fda5f162" providerId="LiveId" clId="{10D127B7-E4BF-46E3-A63B-0FABB23C402E}" dt="2019-10-03T18:25:55.306" v="4" actId="26606"/>
        <pc:sldMkLst>
          <pc:docMk/>
          <pc:sldMk cId="1334266624" sldId="272"/>
        </pc:sldMkLst>
        <pc:spChg chg="mod ord">
          <ac:chgData name="Sarah Gothard" userId="0e53f415fda5f162" providerId="LiveId" clId="{10D127B7-E4BF-46E3-A63B-0FABB23C402E}" dt="2019-10-03T18:25:55.306" v="4" actId="26606"/>
          <ac:spMkLst>
            <pc:docMk/>
            <pc:sldMk cId="1334266624" sldId="272"/>
            <ac:spMk id="4" creationId="{734DF08B-C78F-4DB2-8B25-0250E898880A}"/>
          </ac:spMkLst>
        </pc:spChg>
        <pc:spChg chg="add">
          <ac:chgData name="Sarah Gothard" userId="0e53f415fda5f162" providerId="LiveId" clId="{10D127B7-E4BF-46E3-A63B-0FABB23C402E}" dt="2019-10-03T18:25:55.306" v="4" actId="26606"/>
          <ac:spMkLst>
            <pc:docMk/>
            <pc:sldMk cId="1334266624" sldId="272"/>
            <ac:spMk id="9" creationId="{32BC26D8-82FB-445E-AA49-62A77D7C1EE0}"/>
          </ac:spMkLst>
        </pc:spChg>
        <pc:spChg chg="add">
          <ac:chgData name="Sarah Gothard" userId="0e53f415fda5f162" providerId="LiveId" clId="{10D127B7-E4BF-46E3-A63B-0FABB23C402E}" dt="2019-10-03T18:25:55.306" v="4" actId="26606"/>
          <ac:spMkLst>
            <pc:docMk/>
            <pc:sldMk cId="1334266624" sldId="272"/>
            <ac:spMk id="11" creationId="{CB44330D-EA18-4254-AA95-EB49948539B8}"/>
          </ac:spMkLst>
        </pc:spChg>
        <pc:picChg chg="mod">
          <ac:chgData name="Sarah Gothard" userId="0e53f415fda5f162" providerId="LiveId" clId="{10D127B7-E4BF-46E3-A63B-0FABB23C402E}" dt="2019-10-03T18:25:55.306" v="4" actId="26606"/>
          <ac:picMkLst>
            <pc:docMk/>
            <pc:sldMk cId="1334266624" sldId="272"/>
            <ac:picMk id="2" creationId="{62129CD6-FA3B-44CB-9960-670DB4A32463}"/>
          </ac:picMkLst>
        </pc:picChg>
      </pc:sldChg>
      <pc:sldChg chg="addSp modSp mod setBg">
        <pc:chgData name="Sarah Gothard" userId="0e53f415fda5f162" providerId="LiveId" clId="{10D127B7-E4BF-46E3-A63B-0FABB23C402E}" dt="2019-10-03T18:25:58.123" v="5" actId="26606"/>
        <pc:sldMkLst>
          <pc:docMk/>
          <pc:sldMk cId="2163517691" sldId="273"/>
        </pc:sldMkLst>
        <pc:spChg chg="mod ord">
          <ac:chgData name="Sarah Gothard" userId="0e53f415fda5f162" providerId="LiveId" clId="{10D127B7-E4BF-46E3-A63B-0FABB23C402E}" dt="2019-10-03T18:25:58.123" v="5" actId="26606"/>
          <ac:spMkLst>
            <pc:docMk/>
            <pc:sldMk cId="2163517691" sldId="273"/>
            <ac:spMk id="4" creationId="{734DF08B-C78F-4DB2-8B25-0250E898880A}"/>
          </ac:spMkLst>
        </pc:spChg>
        <pc:spChg chg="add">
          <ac:chgData name="Sarah Gothard" userId="0e53f415fda5f162" providerId="LiveId" clId="{10D127B7-E4BF-46E3-A63B-0FABB23C402E}" dt="2019-10-03T18:25:58.123" v="5" actId="26606"/>
          <ac:spMkLst>
            <pc:docMk/>
            <pc:sldMk cId="2163517691" sldId="273"/>
            <ac:spMk id="9" creationId="{32BC26D8-82FB-445E-AA49-62A77D7C1EE0}"/>
          </ac:spMkLst>
        </pc:spChg>
        <pc:spChg chg="add">
          <ac:chgData name="Sarah Gothard" userId="0e53f415fda5f162" providerId="LiveId" clId="{10D127B7-E4BF-46E3-A63B-0FABB23C402E}" dt="2019-10-03T18:25:58.123" v="5" actId="26606"/>
          <ac:spMkLst>
            <pc:docMk/>
            <pc:sldMk cId="2163517691" sldId="273"/>
            <ac:spMk id="11" creationId="{CB44330D-EA18-4254-AA95-EB49948539B8}"/>
          </ac:spMkLst>
        </pc:spChg>
        <pc:picChg chg="mod">
          <ac:chgData name="Sarah Gothard" userId="0e53f415fda5f162" providerId="LiveId" clId="{10D127B7-E4BF-46E3-A63B-0FABB23C402E}" dt="2019-10-03T18:25:58.123" v="5" actId="26606"/>
          <ac:picMkLst>
            <pc:docMk/>
            <pc:sldMk cId="2163517691" sldId="273"/>
            <ac:picMk id="2" creationId="{EFE9138B-2E36-4F47-9012-BDAFCB6EAB9F}"/>
          </ac:picMkLst>
        </pc:picChg>
      </pc:sldChg>
      <pc:sldChg chg="addSp modSp mod setBg">
        <pc:chgData name="Sarah Gothard" userId="0e53f415fda5f162" providerId="LiveId" clId="{10D127B7-E4BF-46E3-A63B-0FABB23C402E}" dt="2019-10-03T18:26:02.466" v="7" actId="26606"/>
        <pc:sldMkLst>
          <pc:docMk/>
          <pc:sldMk cId="948769176" sldId="274"/>
        </pc:sldMkLst>
        <pc:spChg chg="mod ord">
          <ac:chgData name="Sarah Gothard" userId="0e53f415fda5f162" providerId="LiveId" clId="{10D127B7-E4BF-46E3-A63B-0FABB23C402E}" dt="2019-10-03T18:26:02.466" v="7" actId="26606"/>
          <ac:spMkLst>
            <pc:docMk/>
            <pc:sldMk cId="948769176" sldId="274"/>
            <ac:spMk id="4" creationId="{734DF08B-C78F-4DB2-8B25-0250E898880A}"/>
          </ac:spMkLst>
        </pc:spChg>
        <pc:spChg chg="add">
          <ac:chgData name="Sarah Gothard" userId="0e53f415fda5f162" providerId="LiveId" clId="{10D127B7-E4BF-46E3-A63B-0FABB23C402E}" dt="2019-10-03T18:26:02.466" v="7" actId="26606"/>
          <ac:spMkLst>
            <pc:docMk/>
            <pc:sldMk cId="948769176" sldId="274"/>
            <ac:spMk id="9" creationId="{32BC26D8-82FB-445E-AA49-62A77D7C1EE0}"/>
          </ac:spMkLst>
        </pc:spChg>
        <pc:spChg chg="add">
          <ac:chgData name="Sarah Gothard" userId="0e53f415fda5f162" providerId="LiveId" clId="{10D127B7-E4BF-46E3-A63B-0FABB23C402E}" dt="2019-10-03T18:26:02.466" v="7" actId="26606"/>
          <ac:spMkLst>
            <pc:docMk/>
            <pc:sldMk cId="948769176" sldId="274"/>
            <ac:spMk id="11" creationId="{CB44330D-EA18-4254-AA95-EB49948539B8}"/>
          </ac:spMkLst>
        </pc:spChg>
        <pc:picChg chg="mod">
          <ac:chgData name="Sarah Gothard" userId="0e53f415fda5f162" providerId="LiveId" clId="{10D127B7-E4BF-46E3-A63B-0FABB23C402E}" dt="2019-10-03T18:26:02.466" v="7" actId="26606"/>
          <ac:picMkLst>
            <pc:docMk/>
            <pc:sldMk cId="948769176" sldId="274"/>
            <ac:picMk id="2" creationId="{8E5E23B4-7AE0-4695-A56D-11E73F7C60D1}"/>
          </ac:picMkLst>
        </pc:picChg>
      </pc:sldChg>
      <pc:sldChg chg="addSp modSp mod setBg">
        <pc:chgData name="Sarah Gothard" userId="0e53f415fda5f162" providerId="LiveId" clId="{10D127B7-E4BF-46E3-A63B-0FABB23C402E}" dt="2019-10-03T18:26:00.306" v="6" actId="26606"/>
        <pc:sldMkLst>
          <pc:docMk/>
          <pc:sldMk cId="2388003443" sldId="275"/>
        </pc:sldMkLst>
        <pc:spChg chg="mod ord">
          <ac:chgData name="Sarah Gothard" userId="0e53f415fda5f162" providerId="LiveId" clId="{10D127B7-E4BF-46E3-A63B-0FABB23C402E}" dt="2019-10-03T18:26:00.306" v="6" actId="26606"/>
          <ac:spMkLst>
            <pc:docMk/>
            <pc:sldMk cId="2388003443" sldId="275"/>
            <ac:spMk id="4" creationId="{734DF08B-C78F-4DB2-8B25-0250E898880A}"/>
          </ac:spMkLst>
        </pc:spChg>
        <pc:spChg chg="add">
          <ac:chgData name="Sarah Gothard" userId="0e53f415fda5f162" providerId="LiveId" clId="{10D127B7-E4BF-46E3-A63B-0FABB23C402E}" dt="2019-10-03T18:26:00.306" v="6" actId="26606"/>
          <ac:spMkLst>
            <pc:docMk/>
            <pc:sldMk cId="2388003443" sldId="275"/>
            <ac:spMk id="12" creationId="{32BC26D8-82FB-445E-AA49-62A77D7C1EE0}"/>
          </ac:spMkLst>
        </pc:spChg>
        <pc:spChg chg="add">
          <ac:chgData name="Sarah Gothard" userId="0e53f415fda5f162" providerId="LiveId" clId="{10D127B7-E4BF-46E3-A63B-0FABB23C402E}" dt="2019-10-03T18:26:00.306" v="6" actId="26606"/>
          <ac:spMkLst>
            <pc:docMk/>
            <pc:sldMk cId="2388003443" sldId="275"/>
            <ac:spMk id="14" creationId="{CB44330D-EA18-4254-AA95-EB49948539B8}"/>
          </ac:spMkLst>
        </pc:spChg>
        <pc:picChg chg="mod">
          <ac:chgData name="Sarah Gothard" userId="0e53f415fda5f162" providerId="LiveId" clId="{10D127B7-E4BF-46E3-A63B-0FABB23C402E}" dt="2019-10-03T18:26:00.306" v="6" actId="26606"/>
          <ac:picMkLst>
            <pc:docMk/>
            <pc:sldMk cId="2388003443" sldId="275"/>
            <ac:picMk id="7" creationId="{73D0200A-E5FD-4E52-94DE-F96142D8E337}"/>
          </ac:picMkLst>
        </pc:picChg>
      </pc:sldChg>
      <pc:sldChg chg="addSp modSp mod setBg">
        <pc:chgData name="Sarah Gothard" userId="0e53f415fda5f162" providerId="LiveId" clId="{10D127B7-E4BF-46E3-A63B-0FABB23C402E}" dt="2019-10-03T18:26:12.354" v="9" actId="26606"/>
        <pc:sldMkLst>
          <pc:docMk/>
          <pc:sldMk cId="3022531966" sldId="277"/>
        </pc:sldMkLst>
        <pc:spChg chg="mod ord">
          <ac:chgData name="Sarah Gothard" userId="0e53f415fda5f162" providerId="LiveId" clId="{10D127B7-E4BF-46E3-A63B-0FABB23C402E}" dt="2019-10-03T18:26:12.354" v="9" actId="26606"/>
          <ac:spMkLst>
            <pc:docMk/>
            <pc:sldMk cId="3022531966" sldId="277"/>
            <ac:spMk id="4" creationId="{734DF08B-C78F-4DB2-8B25-0250E898880A}"/>
          </ac:spMkLst>
        </pc:spChg>
        <pc:spChg chg="add">
          <ac:chgData name="Sarah Gothard" userId="0e53f415fda5f162" providerId="LiveId" clId="{10D127B7-E4BF-46E3-A63B-0FABB23C402E}" dt="2019-10-03T18:26:12.354" v="9" actId="26606"/>
          <ac:spMkLst>
            <pc:docMk/>
            <pc:sldMk cId="3022531966" sldId="277"/>
            <ac:spMk id="12" creationId="{32BC26D8-82FB-445E-AA49-62A77D7C1EE0}"/>
          </ac:spMkLst>
        </pc:spChg>
        <pc:spChg chg="add">
          <ac:chgData name="Sarah Gothard" userId="0e53f415fda5f162" providerId="LiveId" clId="{10D127B7-E4BF-46E3-A63B-0FABB23C402E}" dt="2019-10-03T18:26:12.354" v="9" actId="26606"/>
          <ac:spMkLst>
            <pc:docMk/>
            <pc:sldMk cId="3022531966" sldId="277"/>
            <ac:spMk id="14" creationId="{CB44330D-EA18-4254-AA95-EB49948539B8}"/>
          </ac:spMkLst>
        </pc:spChg>
        <pc:picChg chg="mod">
          <ac:chgData name="Sarah Gothard" userId="0e53f415fda5f162" providerId="LiveId" clId="{10D127B7-E4BF-46E3-A63B-0FABB23C402E}" dt="2019-10-03T18:26:12.354" v="9" actId="26606"/>
          <ac:picMkLst>
            <pc:docMk/>
            <pc:sldMk cId="3022531966" sldId="277"/>
            <ac:picMk id="7" creationId="{73D0200A-E5FD-4E52-94DE-F96142D8E337}"/>
          </ac:picMkLst>
        </pc:picChg>
      </pc:sldChg>
      <pc:sldChg chg="addSp modSp mod setBg">
        <pc:chgData name="Sarah Gothard" userId="0e53f415fda5f162" providerId="LiveId" clId="{10D127B7-E4BF-46E3-A63B-0FABB23C402E}" dt="2019-10-03T18:26:06.770" v="8" actId="26606"/>
        <pc:sldMkLst>
          <pc:docMk/>
          <pc:sldMk cId="3824957383" sldId="278"/>
        </pc:sldMkLst>
        <pc:spChg chg="mod ord">
          <ac:chgData name="Sarah Gothard" userId="0e53f415fda5f162" providerId="LiveId" clId="{10D127B7-E4BF-46E3-A63B-0FABB23C402E}" dt="2019-10-03T18:26:06.770" v="8" actId="26606"/>
          <ac:spMkLst>
            <pc:docMk/>
            <pc:sldMk cId="3824957383" sldId="278"/>
            <ac:spMk id="4" creationId="{734DF08B-C78F-4DB2-8B25-0250E898880A}"/>
          </ac:spMkLst>
        </pc:spChg>
        <pc:spChg chg="add">
          <ac:chgData name="Sarah Gothard" userId="0e53f415fda5f162" providerId="LiveId" clId="{10D127B7-E4BF-46E3-A63B-0FABB23C402E}" dt="2019-10-03T18:26:06.770" v="8" actId="26606"/>
          <ac:spMkLst>
            <pc:docMk/>
            <pc:sldMk cId="3824957383" sldId="278"/>
            <ac:spMk id="9" creationId="{32BC26D8-82FB-445E-AA49-62A77D7C1EE0}"/>
          </ac:spMkLst>
        </pc:spChg>
        <pc:spChg chg="add">
          <ac:chgData name="Sarah Gothard" userId="0e53f415fda5f162" providerId="LiveId" clId="{10D127B7-E4BF-46E3-A63B-0FABB23C402E}" dt="2019-10-03T18:26:06.770" v="8" actId="26606"/>
          <ac:spMkLst>
            <pc:docMk/>
            <pc:sldMk cId="3824957383" sldId="278"/>
            <ac:spMk id="11" creationId="{CB44330D-EA18-4254-AA95-EB49948539B8}"/>
          </ac:spMkLst>
        </pc:spChg>
        <pc:picChg chg="mod">
          <ac:chgData name="Sarah Gothard" userId="0e53f415fda5f162" providerId="LiveId" clId="{10D127B7-E4BF-46E3-A63B-0FABB23C402E}" dt="2019-10-03T18:26:06.770" v="8" actId="26606"/>
          <ac:picMkLst>
            <pc:docMk/>
            <pc:sldMk cId="3824957383" sldId="278"/>
            <ac:picMk id="2" creationId="{85317576-B257-4C11-8510-1EBAD0234DB0}"/>
          </ac:picMkLst>
        </pc:picChg>
      </pc:sldChg>
      <pc:sldChg chg="addSp modSp mod setBg">
        <pc:chgData name="Sarah Gothard" userId="0e53f415fda5f162" providerId="LiveId" clId="{10D127B7-E4BF-46E3-A63B-0FABB23C402E}" dt="2019-10-03T18:26:15.850" v="10" actId="26606"/>
        <pc:sldMkLst>
          <pc:docMk/>
          <pc:sldMk cId="794056714" sldId="279"/>
        </pc:sldMkLst>
        <pc:spChg chg="mod ord">
          <ac:chgData name="Sarah Gothard" userId="0e53f415fda5f162" providerId="LiveId" clId="{10D127B7-E4BF-46E3-A63B-0FABB23C402E}" dt="2019-10-03T18:26:15.850" v="10" actId="26606"/>
          <ac:spMkLst>
            <pc:docMk/>
            <pc:sldMk cId="794056714" sldId="279"/>
            <ac:spMk id="4" creationId="{734DF08B-C78F-4DB2-8B25-0250E898880A}"/>
          </ac:spMkLst>
        </pc:spChg>
        <pc:spChg chg="add">
          <ac:chgData name="Sarah Gothard" userId="0e53f415fda5f162" providerId="LiveId" clId="{10D127B7-E4BF-46E3-A63B-0FABB23C402E}" dt="2019-10-03T18:26:15.850" v="10" actId="26606"/>
          <ac:spMkLst>
            <pc:docMk/>
            <pc:sldMk cId="794056714" sldId="279"/>
            <ac:spMk id="9" creationId="{32BC26D8-82FB-445E-AA49-62A77D7C1EE0}"/>
          </ac:spMkLst>
        </pc:spChg>
        <pc:spChg chg="add">
          <ac:chgData name="Sarah Gothard" userId="0e53f415fda5f162" providerId="LiveId" clId="{10D127B7-E4BF-46E3-A63B-0FABB23C402E}" dt="2019-10-03T18:26:15.850" v="10" actId="26606"/>
          <ac:spMkLst>
            <pc:docMk/>
            <pc:sldMk cId="794056714" sldId="279"/>
            <ac:spMk id="11" creationId="{CB44330D-EA18-4254-AA95-EB49948539B8}"/>
          </ac:spMkLst>
        </pc:spChg>
        <pc:picChg chg="mod">
          <ac:chgData name="Sarah Gothard" userId="0e53f415fda5f162" providerId="LiveId" clId="{10D127B7-E4BF-46E3-A63B-0FABB23C402E}" dt="2019-10-03T18:26:15.850" v="10" actId="26606"/>
          <ac:picMkLst>
            <pc:docMk/>
            <pc:sldMk cId="794056714" sldId="279"/>
            <ac:picMk id="2" creationId="{AFA28ADA-F1A3-4DC2-AC6A-41B6269667EA}"/>
          </ac:picMkLst>
        </pc:picChg>
      </pc:sldChg>
      <pc:sldChg chg="addSp modSp mod setBg">
        <pc:chgData name="Sarah Gothard" userId="0e53f415fda5f162" providerId="LiveId" clId="{10D127B7-E4BF-46E3-A63B-0FABB23C402E}" dt="2019-10-03T18:26:18.183" v="11" actId="26606"/>
        <pc:sldMkLst>
          <pc:docMk/>
          <pc:sldMk cId="191625169" sldId="280"/>
        </pc:sldMkLst>
        <pc:spChg chg="mod ord">
          <ac:chgData name="Sarah Gothard" userId="0e53f415fda5f162" providerId="LiveId" clId="{10D127B7-E4BF-46E3-A63B-0FABB23C402E}" dt="2019-10-03T18:26:18.183" v="11" actId="26606"/>
          <ac:spMkLst>
            <pc:docMk/>
            <pc:sldMk cId="191625169" sldId="280"/>
            <ac:spMk id="4" creationId="{734DF08B-C78F-4DB2-8B25-0250E898880A}"/>
          </ac:spMkLst>
        </pc:spChg>
        <pc:spChg chg="add">
          <ac:chgData name="Sarah Gothard" userId="0e53f415fda5f162" providerId="LiveId" clId="{10D127B7-E4BF-46E3-A63B-0FABB23C402E}" dt="2019-10-03T18:26:18.183" v="11" actId="26606"/>
          <ac:spMkLst>
            <pc:docMk/>
            <pc:sldMk cId="191625169" sldId="280"/>
            <ac:spMk id="9" creationId="{32BC26D8-82FB-445E-AA49-62A77D7C1EE0}"/>
          </ac:spMkLst>
        </pc:spChg>
        <pc:spChg chg="add">
          <ac:chgData name="Sarah Gothard" userId="0e53f415fda5f162" providerId="LiveId" clId="{10D127B7-E4BF-46E3-A63B-0FABB23C402E}" dt="2019-10-03T18:26:18.183" v="11" actId="26606"/>
          <ac:spMkLst>
            <pc:docMk/>
            <pc:sldMk cId="191625169" sldId="280"/>
            <ac:spMk id="11" creationId="{CB44330D-EA18-4254-AA95-EB49948539B8}"/>
          </ac:spMkLst>
        </pc:spChg>
        <pc:picChg chg="mod">
          <ac:chgData name="Sarah Gothard" userId="0e53f415fda5f162" providerId="LiveId" clId="{10D127B7-E4BF-46E3-A63B-0FABB23C402E}" dt="2019-10-03T18:26:18.183" v="11" actId="26606"/>
          <ac:picMkLst>
            <pc:docMk/>
            <pc:sldMk cId="191625169" sldId="280"/>
            <ac:picMk id="2" creationId="{DA2FEE57-4956-4F03-8D52-40F66009B6E0}"/>
          </ac:picMkLst>
        </pc:picChg>
      </pc:sldChg>
      <pc:sldChg chg="addSp modSp mod setBg">
        <pc:chgData name="Sarah Gothard" userId="0e53f415fda5f162" providerId="LiveId" clId="{10D127B7-E4BF-46E3-A63B-0FABB23C402E}" dt="2019-10-03T18:26:20.422" v="12" actId="26606"/>
        <pc:sldMkLst>
          <pc:docMk/>
          <pc:sldMk cId="1743342440" sldId="281"/>
        </pc:sldMkLst>
        <pc:spChg chg="mod ord">
          <ac:chgData name="Sarah Gothard" userId="0e53f415fda5f162" providerId="LiveId" clId="{10D127B7-E4BF-46E3-A63B-0FABB23C402E}" dt="2019-10-03T18:26:20.422" v="12" actId="26606"/>
          <ac:spMkLst>
            <pc:docMk/>
            <pc:sldMk cId="1743342440" sldId="281"/>
            <ac:spMk id="4" creationId="{734DF08B-C78F-4DB2-8B25-0250E898880A}"/>
          </ac:spMkLst>
        </pc:spChg>
        <pc:spChg chg="add">
          <ac:chgData name="Sarah Gothard" userId="0e53f415fda5f162" providerId="LiveId" clId="{10D127B7-E4BF-46E3-A63B-0FABB23C402E}" dt="2019-10-03T18:26:20.422" v="12" actId="26606"/>
          <ac:spMkLst>
            <pc:docMk/>
            <pc:sldMk cId="1743342440" sldId="281"/>
            <ac:spMk id="12" creationId="{32BC26D8-82FB-445E-AA49-62A77D7C1EE0}"/>
          </ac:spMkLst>
        </pc:spChg>
        <pc:spChg chg="add">
          <ac:chgData name="Sarah Gothard" userId="0e53f415fda5f162" providerId="LiveId" clId="{10D127B7-E4BF-46E3-A63B-0FABB23C402E}" dt="2019-10-03T18:26:20.422" v="12" actId="26606"/>
          <ac:spMkLst>
            <pc:docMk/>
            <pc:sldMk cId="1743342440" sldId="281"/>
            <ac:spMk id="14" creationId="{CB44330D-EA18-4254-AA95-EB49948539B8}"/>
          </ac:spMkLst>
        </pc:spChg>
        <pc:picChg chg="mod">
          <ac:chgData name="Sarah Gothard" userId="0e53f415fda5f162" providerId="LiveId" clId="{10D127B7-E4BF-46E3-A63B-0FABB23C402E}" dt="2019-10-03T18:26:20.422" v="12" actId="26606"/>
          <ac:picMkLst>
            <pc:docMk/>
            <pc:sldMk cId="1743342440" sldId="281"/>
            <ac:picMk id="7" creationId="{73D0200A-E5FD-4E52-94DE-F96142D8E33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DB584C-CAF0-4548-B327-023C3457FC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47544"/>
            <a:ext cx="10905066" cy="1962912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D0200A-E5FD-4E52-94DE-F96142D8E3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22531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A28ADA-F1A3-4DC2-AC6A-41B6269667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98152"/>
            <a:ext cx="10905066" cy="52616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94056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A2FEE57-4956-4F03-8D52-40F66009B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61397"/>
            <a:ext cx="10905066" cy="31352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1625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D0200A-E5FD-4E52-94DE-F96142D8E3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43342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D014E6-3466-4DC4-A187-0171EF241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16364"/>
            <a:ext cx="10905066" cy="542527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11269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ED111A7-BE65-42D9-8667-93EDA7CF5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29554"/>
            <a:ext cx="10905066" cy="29988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51326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D0200A-E5FD-4E52-94DE-F96142D8E3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68635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2129CD6-FA3B-44CB-9960-670DB4A324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84522"/>
            <a:ext cx="10905066" cy="52889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34266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FE9138B-2E36-4F47-9012-BDAFCB6EAB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02291"/>
            <a:ext cx="10905066" cy="30534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63517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D0200A-E5FD-4E52-94DE-F96142D8E3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88003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E5E23B4-7AE0-4695-A56D-11E73F7C60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48769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5317576-B257-4C11-8510-1EBAD0234D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15922"/>
            <a:ext cx="10905066" cy="30261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24957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2019-10-03T18:26:20Z</dcterms:created>
  <dcterms:modified xsi:type="dcterms:W3CDTF">2019-10-03T18:26:22Z</dcterms:modified>
</cp:coreProperties>
</file>