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899C00-24AE-4A2B-8C21-7CB5150888C8}" v="3" dt="2022-05-14T17:56:39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5899C00-24AE-4A2B-8C21-7CB5150888C8}"/>
    <pc:docChg chg="undo redo custSel addSld delSld modSld">
      <pc:chgData name="Sarah Gothard" userId="0e53f415fda5f162" providerId="LiveId" clId="{35899C00-24AE-4A2B-8C21-7CB5150888C8}" dt="2022-05-14T17:56:41.817" v="53" actId="47"/>
      <pc:docMkLst>
        <pc:docMk/>
      </pc:docMkLst>
      <pc:sldChg chg="addSp delSp modSp mod">
        <pc:chgData name="Sarah Gothard" userId="0e53f415fda5f162" providerId="LiveId" clId="{35899C00-24AE-4A2B-8C21-7CB5150888C8}" dt="2022-05-14T17:40:13.641" v="2" actId="26606"/>
        <pc:sldMkLst>
          <pc:docMk/>
          <pc:sldMk cId="4119332043" sldId="256"/>
        </pc:sldMkLst>
        <pc:spChg chg="ord">
          <ac:chgData name="Sarah Gothard" userId="0e53f415fda5f162" providerId="LiveId" clId="{35899C00-24AE-4A2B-8C21-7CB5150888C8}" dt="2022-05-14T17:40:13.641" v="2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35899C00-24AE-4A2B-8C21-7CB5150888C8}" dt="2022-05-14T17:40:13.641" v="2" actId="26606"/>
          <ac:spMkLst>
            <pc:docMk/>
            <pc:sldMk cId="4119332043" sldId="256"/>
            <ac:spMk id="72" creationId="{32BC26D8-82FB-445E-AA49-62A77D7C1EE0}"/>
          </ac:spMkLst>
        </pc:spChg>
        <pc:spChg chg="del">
          <ac:chgData name="Sarah Gothard" userId="0e53f415fda5f162" providerId="LiveId" clId="{35899C00-24AE-4A2B-8C21-7CB5150888C8}" dt="2022-05-14T17:40:13.641" v="2" actId="26606"/>
          <ac:spMkLst>
            <pc:docMk/>
            <pc:sldMk cId="4119332043" sldId="256"/>
            <ac:spMk id="74" creationId="{CB44330D-EA18-4254-AA95-EB49948539B8}"/>
          </ac:spMkLst>
        </pc:spChg>
        <pc:spChg chg="add">
          <ac:chgData name="Sarah Gothard" userId="0e53f415fda5f162" providerId="LiveId" clId="{35899C00-24AE-4A2B-8C21-7CB5150888C8}" dt="2022-05-14T17:40:13.641" v="2" actId="26606"/>
          <ac:spMkLst>
            <pc:docMk/>
            <pc:sldMk cId="4119332043" sldId="256"/>
            <ac:spMk id="79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40:13.641" v="2" actId="26606"/>
          <ac:spMkLst>
            <pc:docMk/>
            <pc:sldMk cId="4119332043" sldId="256"/>
            <ac:spMk id="81" creationId="{CB44330D-EA18-4254-AA95-EB49948539B8}"/>
          </ac:spMkLst>
        </pc:spChg>
        <pc:picChg chg="add mod">
          <ac:chgData name="Sarah Gothard" userId="0e53f415fda5f162" providerId="LiveId" clId="{35899C00-24AE-4A2B-8C21-7CB5150888C8}" dt="2022-05-14T17:40:13.641" v="2" actId="26606"/>
          <ac:picMkLst>
            <pc:docMk/>
            <pc:sldMk cId="4119332043" sldId="256"/>
            <ac:picMk id="3" creationId="{B22153F4-175A-4860-8195-430F3ED7EECC}"/>
          </ac:picMkLst>
        </pc:picChg>
        <pc:picChg chg="del">
          <ac:chgData name="Sarah Gothard" userId="0e53f415fda5f162" providerId="LiveId" clId="{35899C00-24AE-4A2B-8C21-7CB5150888C8}" dt="2022-05-14T17:40:09.769" v="0" actId="478"/>
          <ac:picMkLst>
            <pc:docMk/>
            <pc:sldMk cId="4119332043" sldId="256"/>
            <ac:picMk id="4" creationId="{45C8DC5F-3C76-484F-A813-368FBFA4A2A2}"/>
          </ac:picMkLst>
        </pc:picChg>
      </pc:sldChg>
      <pc:sldChg chg="addSp delSp modSp mod">
        <pc:chgData name="Sarah Gothard" userId="0e53f415fda5f162" providerId="LiveId" clId="{35899C00-24AE-4A2B-8C21-7CB5150888C8}" dt="2022-05-14T17:41:33.926" v="5" actId="26606"/>
        <pc:sldMkLst>
          <pc:docMk/>
          <pc:sldMk cId="3497005064" sldId="267"/>
        </pc:sldMkLst>
        <pc:spChg chg="ord">
          <ac:chgData name="Sarah Gothard" userId="0e53f415fda5f162" providerId="LiveId" clId="{35899C00-24AE-4A2B-8C21-7CB5150888C8}" dt="2022-05-14T17:41:33.926" v="5" actId="26606"/>
          <ac:spMkLst>
            <pc:docMk/>
            <pc:sldMk cId="3497005064" sldId="267"/>
            <ac:spMk id="4" creationId="{5B828CD7-14F9-4CDA-9401-2DC88D698D64}"/>
          </ac:spMkLst>
        </pc:spChg>
        <pc:spChg chg="del">
          <ac:chgData name="Sarah Gothard" userId="0e53f415fda5f162" providerId="LiveId" clId="{35899C00-24AE-4A2B-8C21-7CB5150888C8}" dt="2022-05-14T17:41:33.926" v="5" actId="26606"/>
          <ac:spMkLst>
            <pc:docMk/>
            <pc:sldMk cId="3497005064" sldId="267"/>
            <ac:spMk id="18" creationId="{32BC26D8-82FB-445E-AA49-62A77D7C1EE0}"/>
          </ac:spMkLst>
        </pc:spChg>
        <pc:spChg chg="del">
          <ac:chgData name="Sarah Gothard" userId="0e53f415fda5f162" providerId="LiveId" clId="{35899C00-24AE-4A2B-8C21-7CB5150888C8}" dt="2022-05-14T17:41:33.926" v="5" actId="26606"/>
          <ac:spMkLst>
            <pc:docMk/>
            <pc:sldMk cId="3497005064" sldId="267"/>
            <ac:spMk id="20" creationId="{CB44330D-EA18-4254-AA95-EB49948539B8}"/>
          </ac:spMkLst>
        </pc:spChg>
        <pc:spChg chg="add">
          <ac:chgData name="Sarah Gothard" userId="0e53f415fda5f162" providerId="LiveId" clId="{35899C00-24AE-4A2B-8C21-7CB5150888C8}" dt="2022-05-14T17:41:33.926" v="5" actId="26606"/>
          <ac:spMkLst>
            <pc:docMk/>
            <pc:sldMk cId="3497005064" sldId="267"/>
            <ac:spMk id="25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41:33.926" v="5" actId="26606"/>
          <ac:spMkLst>
            <pc:docMk/>
            <pc:sldMk cId="3497005064" sldId="267"/>
            <ac:spMk id="27" creationId="{CB44330D-EA18-4254-AA95-EB49948539B8}"/>
          </ac:spMkLst>
        </pc:spChg>
        <pc:picChg chg="add mod">
          <ac:chgData name="Sarah Gothard" userId="0e53f415fda5f162" providerId="LiveId" clId="{35899C00-24AE-4A2B-8C21-7CB5150888C8}" dt="2022-05-14T17:41:33.926" v="5" actId="26606"/>
          <ac:picMkLst>
            <pc:docMk/>
            <pc:sldMk cId="3497005064" sldId="267"/>
            <ac:picMk id="3" creationId="{C70768E5-ABB7-4670-9111-6434A1D34B7C}"/>
          </ac:picMkLst>
        </pc:picChg>
        <pc:picChg chg="del">
          <ac:chgData name="Sarah Gothard" userId="0e53f415fda5f162" providerId="LiveId" clId="{35899C00-24AE-4A2B-8C21-7CB5150888C8}" dt="2022-05-14T17:40:16.489" v="3" actId="478"/>
          <ac:picMkLst>
            <pc:docMk/>
            <pc:sldMk cId="3497005064" sldId="267"/>
            <ac:picMk id="7" creationId="{7BCCB941-37C0-4A5C-ADEE-45D11594354E}"/>
          </ac:picMkLst>
        </pc:picChg>
      </pc:sldChg>
      <pc:sldChg chg="addSp delSp modSp new mod setBg">
        <pc:chgData name="Sarah Gothard" userId="0e53f415fda5f162" providerId="LiveId" clId="{35899C00-24AE-4A2B-8C21-7CB5150888C8}" dt="2022-05-14T17:44:46.143" v="11" actId="27614"/>
        <pc:sldMkLst>
          <pc:docMk/>
          <pc:sldMk cId="89987672" sldId="268"/>
        </pc:sldMkLst>
        <pc:spChg chg="del">
          <ac:chgData name="Sarah Gothard" userId="0e53f415fda5f162" providerId="LiveId" clId="{35899C00-24AE-4A2B-8C21-7CB5150888C8}" dt="2022-05-14T17:42:56.331" v="9" actId="26606"/>
          <ac:spMkLst>
            <pc:docMk/>
            <pc:sldMk cId="89987672" sldId="268"/>
            <ac:spMk id="2" creationId="{F55AE9FD-CDC4-46D4-ABDE-81B0D0CF09D5}"/>
          </ac:spMkLst>
        </pc:spChg>
        <pc:spChg chg="del">
          <ac:chgData name="Sarah Gothard" userId="0e53f415fda5f162" providerId="LiveId" clId="{35899C00-24AE-4A2B-8C21-7CB5150888C8}" dt="2022-05-14T17:42:56.331" v="9" actId="26606"/>
          <ac:spMkLst>
            <pc:docMk/>
            <pc:sldMk cId="89987672" sldId="268"/>
            <ac:spMk id="3" creationId="{83E8FF74-26C6-4CEF-BDF4-040FFDD574F7}"/>
          </ac:spMkLst>
        </pc:spChg>
        <pc:spChg chg="mod ord">
          <ac:chgData name="Sarah Gothard" userId="0e53f415fda5f162" providerId="LiveId" clId="{35899C00-24AE-4A2B-8C21-7CB5150888C8}" dt="2022-05-14T17:42:56.331" v="9" actId="26606"/>
          <ac:spMkLst>
            <pc:docMk/>
            <pc:sldMk cId="89987672" sldId="268"/>
            <ac:spMk id="4" creationId="{A25275E9-AC37-4DDB-AD2D-3285C3E4B7A7}"/>
          </ac:spMkLst>
        </pc:spChg>
        <pc:spChg chg="add">
          <ac:chgData name="Sarah Gothard" userId="0e53f415fda5f162" providerId="LiveId" clId="{35899C00-24AE-4A2B-8C21-7CB5150888C8}" dt="2022-05-14T17:42:56.331" v="9" actId="26606"/>
          <ac:spMkLst>
            <pc:docMk/>
            <pc:sldMk cId="89987672" sldId="268"/>
            <ac:spMk id="11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42:56.331" v="9" actId="26606"/>
          <ac:spMkLst>
            <pc:docMk/>
            <pc:sldMk cId="89987672" sldId="268"/>
            <ac:spMk id="13" creationId="{CB44330D-EA18-4254-AA95-EB49948539B8}"/>
          </ac:spMkLst>
        </pc:spChg>
        <pc:picChg chg="add mod">
          <ac:chgData name="Sarah Gothard" userId="0e53f415fda5f162" providerId="LiveId" clId="{35899C00-24AE-4A2B-8C21-7CB5150888C8}" dt="2022-05-14T17:44:46.143" v="11" actId="27614"/>
          <ac:picMkLst>
            <pc:docMk/>
            <pc:sldMk cId="89987672" sldId="268"/>
            <ac:picMk id="6" creationId="{09ADD1A5-3953-4C1F-AF37-F4ABE489F6EB}"/>
          </ac:picMkLst>
        </pc:picChg>
      </pc:sldChg>
      <pc:sldChg chg="del">
        <pc:chgData name="Sarah Gothard" userId="0e53f415fda5f162" providerId="LiveId" clId="{35899C00-24AE-4A2B-8C21-7CB5150888C8}" dt="2022-05-14T17:41:36.455" v="6" actId="47"/>
        <pc:sldMkLst>
          <pc:docMk/>
          <pc:sldMk cId="3686722203" sldId="268"/>
        </pc:sldMkLst>
      </pc:sldChg>
      <pc:sldChg chg="addSp delSp modSp new mod setBg">
        <pc:chgData name="Sarah Gothard" userId="0e53f415fda5f162" providerId="LiveId" clId="{35899C00-24AE-4A2B-8C21-7CB5150888C8}" dt="2022-05-14T17:44:50" v="14" actId="27614"/>
        <pc:sldMkLst>
          <pc:docMk/>
          <pc:sldMk cId="2610173063" sldId="269"/>
        </pc:sldMkLst>
        <pc:spChg chg="del">
          <ac:chgData name="Sarah Gothard" userId="0e53f415fda5f162" providerId="LiveId" clId="{35899C00-24AE-4A2B-8C21-7CB5150888C8}" dt="2022-05-14T17:44:48.575" v="13" actId="26606"/>
          <ac:spMkLst>
            <pc:docMk/>
            <pc:sldMk cId="2610173063" sldId="269"/>
            <ac:spMk id="2" creationId="{3728F94C-E183-4C99-A0C5-957E2BBD70F1}"/>
          </ac:spMkLst>
        </pc:spChg>
        <pc:spChg chg="del">
          <ac:chgData name="Sarah Gothard" userId="0e53f415fda5f162" providerId="LiveId" clId="{35899C00-24AE-4A2B-8C21-7CB5150888C8}" dt="2022-05-14T17:44:48.575" v="13" actId="26606"/>
          <ac:spMkLst>
            <pc:docMk/>
            <pc:sldMk cId="2610173063" sldId="269"/>
            <ac:spMk id="3" creationId="{2F27CFCF-4CA8-4B97-BD92-8AB3E89A2EA9}"/>
          </ac:spMkLst>
        </pc:spChg>
        <pc:spChg chg="mod ord">
          <ac:chgData name="Sarah Gothard" userId="0e53f415fda5f162" providerId="LiveId" clId="{35899C00-24AE-4A2B-8C21-7CB5150888C8}" dt="2022-05-14T17:44:48.575" v="13" actId="26606"/>
          <ac:spMkLst>
            <pc:docMk/>
            <pc:sldMk cId="2610173063" sldId="269"/>
            <ac:spMk id="4" creationId="{1D647BE7-93EE-434C-AB9B-03FE6DED2A97}"/>
          </ac:spMkLst>
        </pc:spChg>
        <pc:spChg chg="add">
          <ac:chgData name="Sarah Gothard" userId="0e53f415fda5f162" providerId="LiveId" clId="{35899C00-24AE-4A2B-8C21-7CB5150888C8}" dt="2022-05-14T17:44:48.575" v="13" actId="26606"/>
          <ac:spMkLst>
            <pc:docMk/>
            <pc:sldMk cId="2610173063" sldId="269"/>
            <ac:spMk id="11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44:48.575" v="13" actId="26606"/>
          <ac:spMkLst>
            <pc:docMk/>
            <pc:sldMk cId="2610173063" sldId="269"/>
            <ac:spMk id="13" creationId="{CB44330D-EA18-4254-AA95-EB49948539B8}"/>
          </ac:spMkLst>
        </pc:spChg>
        <pc:picChg chg="add mod">
          <ac:chgData name="Sarah Gothard" userId="0e53f415fda5f162" providerId="LiveId" clId="{35899C00-24AE-4A2B-8C21-7CB5150888C8}" dt="2022-05-14T17:44:50" v="14" actId="27614"/>
          <ac:picMkLst>
            <pc:docMk/>
            <pc:sldMk cId="2610173063" sldId="269"/>
            <ac:picMk id="6" creationId="{303EF2BA-94B1-4303-BB1C-64CDED036DD6}"/>
          </ac:picMkLst>
        </pc:picChg>
      </pc:sldChg>
      <pc:sldChg chg="del">
        <pc:chgData name="Sarah Gothard" userId="0e53f415fda5f162" providerId="LiveId" clId="{35899C00-24AE-4A2B-8C21-7CB5150888C8}" dt="2022-05-14T17:41:36.455" v="6" actId="47"/>
        <pc:sldMkLst>
          <pc:docMk/>
          <pc:sldMk cId="2888026793" sldId="269"/>
        </pc:sldMkLst>
      </pc:sldChg>
      <pc:sldChg chg="addSp delSp modSp new mod setBg">
        <pc:chgData name="Sarah Gothard" userId="0e53f415fda5f162" providerId="LiveId" clId="{35899C00-24AE-4A2B-8C21-7CB5150888C8}" dt="2022-05-14T17:47:29.562" v="18" actId="27614"/>
        <pc:sldMkLst>
          <pc:docMk/>
          <pc:sldMk cId="923013301" sldId="270"/>
        </pc:sldMkLst>
        <pc:spChg chg="del">
          <ac:chgData name="Sarah Gothard" userId="0e53f415fda5f162" providerId="LiveId" clId="{35899C00-24AE-4A2B-8C21-7CB5150888C8}" dt="2022-05-14T17:45:45.191" v="17" actId="26606"/>
          <ac:spMkLst>
            <pc:docMk/>
            <pc:sldMk cId="923013301" sldId="270"/>
            <ac:spMk id="2" creationId="{86614DE2-4B11-44C7-BD78-380B5D244BC1}"/>
          </ac:spMkLst>
        </pc:spChg>
        <pc:spChg chg="del">
          <ac:chgData name="Sarah Gothard" userId="0e53f415fda5f162" providerId="LiveId" clId="{35899C00-24AE-4A2B-8C21-7CB5150888C8}" dt="2022-05-14T17:45:45.191" v="17" actId="26606"/>
          <ac:spMkLst>
            <pc:docMk/>
            <pc:sldMk cId="923013301" sldId="270"/>
            <ac:spMk id="3" creationId="{5A3F9FE7-88AB-4291-BD35-BF5AF0A63D13}"/>
          </ac:spMkLst>
        </pc:spChg>
        <pc:spChg chg="mod ord">
          <ac:chgData name="Sarah Gothard" userId="0e53f415fda5f162" providerId="LiveId" clId="{35899C00-24AE-4A2B-8C21-7CB5150888C8}" dt="2022-05-14T17:45:45.191" v="17" actId="26606"/>
          <ac:spMkLst>
            <pc:docMk/>
            <pc:sldMk cId="923013301" sldId="270"/>
            <ac:spMk id="4" creationId="{D4020B43-CF03-4894-B41F-30752486DBDC}"/>
          </ac:spMkLst>
        </pc:spChg>
        <pc:spChg chg="add">
          <ac:chgData name="Sarah Gothard" userId="0e53f415fda5f162" providerId="LiveId" clId="{35899C00-24AE-4A2B-8C21-7CB5150888C8}" dt="2022-05-14T17:45:45.191" v="17" actId="26606"/>
          <ac:spMkLst>
            <pc:docMk/>
            <pc:sldMk cId="923013301" sldId="270"/>
            <ac:spMk id="11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45:45.191" v="17" actId="26606"/>
          <ac:spMkLst>
            <pc:docMk/>
            <pc:sldMk cId="923013301" sldId="270"/>
            <ac:spMk id="13" creationId="{CB44330D-EA18-4254-AA95-EB49948539B8}"/>
          </ac:spMkLst>
        </pc:spChg>
        <pc:picChg chg="add mod">
          <ac:chgData name="Sarah Gothard" userId="0e53f415fda5f162" providerId="LiveId" clId="{35899C00-24AE-4A2B-8C21-7CB5150888C8}" dt="2022-05-14T17:47:29.562" v="18" actId="27614"/>
          <ac:picMkLst>
            <pc:docMk/>
            <pc:sldMk cId="923013301" sldId="270"/>
            <ac:picMk id="6" creationId="{C219507E-88D8-4E7C-9CDF-909826898267}"/>
          </ac:picMkLst>
        </pc:picChg>
      </pc:sldChg>
      <pc:sldChg chg="del">
        <pc:chgData name="Sarah Gothard" userId="0e53f415fda5f162" providerId="LiveId" clId="{35899C00-24AE-4A2B-8C21-7CB5150888C8}" dt="2022-05-14T17:41:36.455" v="6" actId="47"/>
        <pc:sldMkLst>
          <pc:docMk/>
          <pc:sldMk cId="2428904764" sldId="270"/>
        </pc:sldMkLst>
      </pc:sldChg>
      <pc:sldChg chg="del">
        <pc:chgData name="Sarah Gothard" userId="0e53f415fda5f162" providerId="LiveId" clId="{35899C00-24AE-4A2B-8C21-7CB5150888C8}" dt="2022-05-14T17:41:36.455" v="6" actId="47"/>
        <pc:sldMkLst>
          <pc:docMk/>
          <pc:sldMk cId="1483319931" sldId="271"/>
        </pc:sldMkLst>
      </pc:sldChg>
      <pc:sldChg chg="addSp delSp modSp new mod setBg">
        <pc:chgData name="Sarah Gothard" userId="0e53f415fda5f162" providerId="LiveId" clId="{35899C00-24AE-4A2B-8C21-7CB5150888C8}" dt="2022-05-14T17:48:33.542" v="26" actId="27614"/>
        <pc:sldMkLst>
          <pc:docMk/>
          <pc:sldMk cId="2642362901" sldId="271"/>
        </pc:sldMkLst>
        <pc:spChg chg="del">
          <ac:chgData name="Sarah Gothard" userId="0e53f415fda5f162" providerId="LiveId" clId="{35899C00-24AE-4A2B-8C21-7CB5150888C8}" dt="2022-05-14T17:48:19.997" v="25" actId="26606"/>
          <ac:spMkLst>
            <pc:docMk/>
            <pc:sldMk cId="2642362901" sldId="271"/>
            <ac:spMk id="2" creationId="{9BCCA26C-1F94-40CF-ACE3-CD2FC558568E}"/>
          </ac:spMkLst>
        </pc:spChg>
        <pc:spChg chg="del">
          <ac:chgData name="Sarah Gothard" userId="0e53f415fda5f162" providerId="LiveId" clId="{35899C00-24AE-4A2B-8C21-7CB5150888C8}" dt="2022-05-14T17:48:19.997" v="25" actId="26606"/>
          <ac:spMkLst>
            <pc:docMk/>
            <pc:sldMk cId="2642362901" sldId="271"/>
            <ac:spMk id="3" creationId="{47B21906-5394-4574-BD1C-FAA759DB0F75}"/>
          </ac:spMkLst>
        </pc:spChg>
        <pc:spChg chg="mod ord">
          <ac:chgData name="Sarah Gothard" userId="0e53f415fda5f162" providerId="LiveId" clId="{35899C00-24AE-4A2B-8C21-7CB5150888C8}" dt="2022-05-14T17:48:19.997" v="25" actId="26606"/>
          <ac:spMkLst>
            <pc:docMk/>
            <pc:sldMk cId="2642362901" sldId="271"/>
            <ac:spMk id="4" creationId="{B05E929C-93BF-4FB3-AC3F-AE18853D2B35}"/>
          </ac:spMkLst>
        </pc:spChg>
        <pc:spChg chg="add">
          <ac:chgData name="Sarah Gothard" userId="0e53f415fda5f162" providerId="LiveId" clId="{35899C00-24AE-4A2B-8C21-7CB5150888C8}" dt="2022-05-14T17:48:19.997" v="25" actId="26606"/>
          <ac:spMkLst>
            <pc:docMk/>
            <pc:sldMk cId="2642362901" sldId="271"/>
            <ac:spMk id="15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48:19.997" v="25" actId="26606"/>
          <ac:spMkLst>
            <pc:docMk/>
            <pc:sldMk cId="2642362901" sldId="271"/>
            <ac:spMk id="17" creationId="{CB44330D-EA18-4254-AA95-EB49948539B8}"/>
          </ac:spMkLst>
        </pc:spChg>
        <pc:picChg chg="add del">
          <ac:chgData name="Sarah Gothard" userId="0e53f415fda5f162" providerId="LiveId" clId="{35899C00-24AE-4A2B-8C21-7CB5150888C8}" dt="2022-05-14T17:47:31.933" v="21" actId="22"/>
          <ac:picMkLst>
            <pc:docMk/>
            <pc:sldMk cId="2642362901" sldId="271"/>
            <ac:picMk id="6" creationId="{6FC99824-3F8C-42F4-A17A-CB8BDF347465}"/>
          </ac:picMkLst>
        </pc:picChg>
        <pc:picChg chg="add del">
          <ac:chgData name="Sarah Gothard" userId="0e53f415fda5f162" providerId="LiveId" clId="{35899C00-24AE-4A2B-8C21-7CB5150888C8}" dt="2022-05-14T17:48:14.860" v="23" actId="22"/>
          <ac:picMkLst>
            <pc:docMk/>
            <pc:sldMk cId="2642362901" sldId="271"/>
            <ac:picMk id="8" creationId="{C59E0501-287E-48FC-B5B9-8271ABB8987F}"/>
          </ac:picMkLst>
        </pc:picChg>
        <pc:picChg chg="add mod">
          <ac:chgData name="Sarah Gothard" userId="0e53f415fda5f162" providerId="LiveId" clId="{35899C00-24AE-4A2B-8C21-7CB5150888C8}" dt="2022-05-14T17:48:33.542" v="26" actId="27614"/>
          <ac:picMkLst>
            <pc:docMk/>
            <pc:sldMk cId="2642362901" sldId="271"/>
            <ac:picMk id="10" creationId="{AFB2073A-F670-4C99-991D-8E45FBAB203B}"/>
          </ac:picMkLst>
        </pc:picChg>
      </pc:sldChg>
      <pc:sldChg chg="addSp delSp modSp new mod setBg">
        <pc:chgData name="Sarah Gothard" userId="0e53f415fda5f162" providerId="LiveId" clId="{35899C00-24AE-4A2B-8C21-7CB5150888C8}" dt="2022-05-14T17:49:33.036" v="30" actId="27614"/>
        <pc:sldMkLst>
          <pc:docMk/>
          <pc:sldMk cId="2221077156" sldId="272"/>
        </pc:sldMkLst>
        <pc:spChg chg="del">
          <ac:chgData name="Sarah Gothard" userId="0e53f415fda5f162" providerId="LiveId" clId="{35899C00-24AE-4A2B-8C21-7CB5150888C8}" dt="2022-05-14T17:48:35.672" v="29" actId="26606"/>
          <ac:spMkLst>
            <pc:docMk/>
            <pc:sldMk cId="2221077156" sldId="272"/>
            <ac:spMk id="2" creationId="{1ECB29C8-62A6-4DA8-B0C3-8A97BEDB87A7}"/>
          </ac:spMkLst>
        </pc:spChg>
        <pc:spChg chg="del">
          <ac:chgData name="Sarah Gothard" userId="0e53f415fda5f162" providerId="LiveId" clId="{35899C00-24AE-4A2B-8C21-7CB5150888C8}" dt="2022-05-14T17:48:35.672" v="29" actId="26606"/>
          <ac:spMkLst>
            <pc:docMk/>
            <pc:sldMk cId="2221077156" sldId="272"/>
            <ac:spMk id="3" creationId="{08058316-049D-4949-A69A-BCCCD404ECEB}"/>
          </ac:spMkLst>
        </pc:spChg>
        <pc:spChg chg="mod ord">
          <ac:chgData name="Sarah Gothard" userId="0e53f415fda5f162" providerId="LiveId" clId="{35899C00-24AE-4A2B-8C21-7CB5150888C8}" dt="2022-05-14T17:48:35.672" v="29" actId="26606"/>
          <ac:spMkLst>
            <pc:docMk/>
            <pc:sldMk cId="2221077156" sldId="272"/>
            <ac:spMk id="4" creationId="{48E5895E-A975-4C28-9EE5-50CD3961E9DF}"/>
          </ac:spMkLst>
        </pc:spChg>
        <pc:spChg chg="add">
          <ac:chgData name="Sarah Gothard" userId="0e53f415fda5f162" providerId="LiveId" clId="{35899C00-24AE-4A2B-8C21-7CB5150888C8}" dt="2022-05-14T17:48:35.672" v="29" actId="26606"/>
          <ac:spMkLst>
            <pc:docMk/>
            <pc:sldMk cId="2221077156" sldId="272"/>
            <ac:spMk id="11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48:35.672" v="29" actId="26606"/>
          <ac:spMkLst>
            <pc:docMk/>
            <pc:sldMk cId="2221077156" sldId="272"/>
            <ac:spMk id="13" creationId="{CB44330D-EA18-4254-AA95-EB49948539B8}"/>
          </ac:spMkLst>
        </pc:spChg>
        <pc:picChg chg="add mod">
          <ac:chgData name="Sarah Gothard" userId="0e53f415fda5f162" providerId="LiveId" clId="{35899C00-24AE-4A2B-8C21-7CB5150888C8}" dt="2022-05-14T17:49:33.036" v="30" actId="27614"/>
          <ac:picMkLst>
            <pc:docMk/>
            <pc:sldMk cId="2221077156" sldId="272"/>
            <ac:picMk id="6" creationId="{F9C9C109-98D8-4489-BD2F-E270AFAF557D}"/>
          </ac:picMkLst>
        </pc:picChg>
      </pc:sldChg>
      <pc:sldChg chg="del">
        <pc:chgData name="Sarah Gothard" userId="0e53f415fda5f162" providerId="LiveId" clId="{35899C00-24AE-4A2B-8C21-7CB5150888C8}" dt="2022-05-14T17:41:36.455" v="6" actId="47"/>
        <pc:sldMkLst>
          <pc:docMk/>
          <pc:sldMk cId="3116749691" sldId="272"/>
        </pc:sldMkLst>
      </pc:sldChg>
      <pc:sldChg chg="addSp delSp modSp new mod setBg">
        <pc:chgData name="Sarah Gothard" userId="0e53f415fda5f162" providerId="LiveId" clId="{35899C00-24AE-4A2B-8C21-7CB5150888C8}" dt="2022-05-14T17:50:00.446" v="35" actId="26606"/>
        <pc:sldMkLst>
          <pc:docMk/>
          <pc:sldMk cId="1574950726" sldId="273"/>
        </pc:sldMkLst>
        <pc:spChg chg="del">
          <ac:chgData name="Sarah Gothard" userId="0e53f415fda5f162" providerId="LiveId" clId="{35899C00-24AE-4A2B-8C21-7CB5150888C8}" dt="2022-05-14T17:50:00.446" v="35" actId="26606"/>
          <ac:spMkLst>
            <pc:docMk/>
            <pc:sldMk cId="1574950726" sldId="273"/>
            <ac:spMk id="2" creationId="{99351805-33CF-4304-AFF0-79B1BE020C07}"/>
          </ac:spMkLst>
        </pc:spChg>
        <pc:spChg chg="del">
          <ac:chgData name="Sarah Gothard" userId="0e53f415fda5f162" providerId="LiveId" clId="{35899C00-24AE-4A2B-8C21-7CB5150888C8}" dt="2022-05-14T17:50:00.446" v="35" actId="26606"/>
          <ac:spMkLst>
            <pc:docMk/>
            <pc:sldMk cId="1574950726" sldId="273"/>
            <ac:spMk id="3" creationId="{44CC4CF3-0D31-487F-936E-6CCB0DFFEF81}"/>
          </ac:spMkLst>
        </pc:spChg>
        <pc:spChg chg="mod ord">
          <ac:chgData name="Sarah Gothard" userId="0e53f415fda5f162" providerId="LiveId" clId="{35899C00-24AE-4A2B-8C21-7CB5150888C8}" dt="2022-05-14T17:50:00.446" v="35" actId="26606"/>
          <ac:spMkLst>
            <pc:docMk/>
            <pc:sldMk cId="1574950726" sldId="273"/>
            <ac:spMk id="4" creationId="{BBF8756A-5C53-4304-B31A-B86EEF9AE499}"/>
          </ac:spMkLst>
        </pc:spChg>
        <pc:spChg chg="add">
          <ac:chgData name="Sarah Gothard" userId="0e53f415fda5f162" providerId="LiveId" clId="{35899C00-24AE-4A2B-8C21-7CB5150888C8}" dt="2022-05-14T17:50:00.446" v="35" actId="26606"/>
          <ac:spMkLst>
            <pc:docMk/>
            <pc:sldMk cId="1574950726" sldId="273"/>
            <ac:spMk id="13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50:00.446" v="35" actId="26606"/>
          <ac:spMkLst>
            <pc:docMk/>
            <pc:sldMk cId="1574950726" sldId="273"/>
            <ac:spMk id="15" creationId="{CB44330D-EA18-4254-AA95-EB49948539B8}"/>
          </ac:spMkLst>
        </pc:spChg>
        <pc:picChg chg="add del">
          <ac:chgData name="Sarah Gothard" userId="0e53f415fda5f162" providerId="LiveId" clId="{35899C00-24AE-4A2B-8C21-7CB5150888C8}" dt="2022-05-14T17:49:34.738" v="33" actId="22"/>
          <ac:picMkLst>
            <pc:docMk/>
            <pc:sldMk cId="1574950726" sldId="273"/>
            <ac:picMk id="6" creationId="{D0024203-D1B1-49C2-AE1D-60907F310C4D}"/>
          </ac:picMkLst>
        </pc:picChg>
        <pc:picChg chg="add mod">
          <ac:chgData name="Sarah Gothard" userId="0e53f415fda5f162" providerId="LiveId" clId="{35899C00-24AE-4A2B-8C21-7CB5150888C8}" dt="2022-05-14T17:50:00.446" v="35" actId="26606"/>
          <ac:picMkLst>
            <pc:docMk/>
            <pc:sldMk cId="1574950726" sldId="273"/>
            <ac:picMk id="8" creationId="{F7EC790B-F7FD-4FF9-8C95-2626AE69B913}"/>
          </ac:picMkLst>
        </pc:picChg>
      </pc:sldChg>
      <pc:sldChg chg="addSp delSp modSp new mod setBg">
        <pc:chgData name="Sarah Gothard" userId="0e53f415fda5f162" providerId="LiveId" clId="{35899C00-24AE-4A2B-8C21-7CB5150888C8}" dt="2022-05-14T17:51:59.179" v="44" actId="680"/>
        <pc:sldMkLst>
          <pc:docMk/>
          <pc:sldMk cId="192909437" sldId="274"/>
        </pc:sldMkLst>
        <pc:spChg chg="del">
          <ac:chgData name="Sarah Gothard" userId="0e53f415fda5f162" providerId="LiveId" clId="{35899C00-24AE-4A2B-8C21-7CB5150888C8}" dt="2022-05-14T17:51:04.243" v="38" actId="26606"/>
          <ac:spMkLst>
            <pc:docMk/>
            <pc:sldMk cId="192909437" sldId="274"/>
            <ac:spMk id="2" creationId="{DC607EF6-4CE8-4BCE-8E83-D1984D3DA2DA}"/>
          </ac:spMkLst>
        </pc:spChg>
        <pc:spChg chg="del">
          <ac:chgData name="Sarah Gothard" userId="0e53f415fda5f162" providerId="LiveId" clId="{35899C00-24AE-4A2B-8C21-7CB5150888C8}" dt="2022-05-14T17:51:04.243" v="38" actId="26606"/>
          <ac:spMkLst>
            <pc:docMk/>
            <pc:sldMk cId="192909437" sldId="274"/>
            <ac:spMk id="3" creationId="{6A805809-613A-4647-B4EC-8E030A7ABBED}"/>
          </ac:spMkLst>
        </pc:spChg>
        <pc:spChg chg="mod ord">
          <ac:chgData name="Sarah Gothard" userId="0e53f415fda5f162" providerId="LiveId" clId="{35899C00-24AE-4A2B-8C21-7CB5150888C8}" dt="2022-05-14T17:51:04.243" v="38" actId="26606"/>
          <ac:spMkLst>
            <pc:docMk/>
            <pc:sldMk cId="192909437" sldId="274"/>
            <ac:spMk id="4" creationId="{65E8FDAC-3852-42D6-A79A-539256F20344}"/>
          </ac:spMkLst>
        </pc:spChg>
        <pc:spChg chg="add">
          <ac:chgData name="Sarah Gothard" userId="0e53f415fda5f162" providerId="LiveId" clId="{35899C00-24AE-4A2B-8C21-7CB5150888C8}" dt="2022-05-14T17:51:04.243" v="38" actId="26606"/>
          <ac:spMkLst>
            <pc:docMk/>
            <pc:sldMk cId="192909437" sldId="274"/>
            <ac:spMk id="11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51:04.243" v="38" actId="26606"/>
          <ac:spMkLst>
            <pc:docMk/>
            <pc:sldMk cId="192909437" sldId="274"/>
            <ac:spMk id="13" creationId="{CB44330D-EA18-4254-AA95-EB49948539B8}"/>
          </ac:spMkLst>
        </pc:spChg>
        <pc:picChg chg="add mod">
          <ac:chgData name="Sarah Gothard" userId="0e53f415fda5f162" providerId="LiveId" clId="{35899C00-24AE-4A2B-8C21-7CB5150888C8}" dt="2022-05-14T17:51:59.179" v="44" actId="680"/>
          <ac:picMkLst>
            <pc:docMk/>
            <pc:sldMk cId="192909437" sldId="274"/>
            <ac:picMk id="6" creationId="{8E9FD082-D621-4E81-9B59-D5340E302FF8}"/>
          </ac:picMkLst>
        </pc:picChg>
      </pc:sldChg>
      <pc:sldChg chg="addSp delSp modSp new add del mod setBg">
        <pc:chgData name="Sarah Gothard" userId="0e53f415fda5f162" providerId="LiveId" clId="{35899C00-24AE-4A2B-8C21-7CB5150888C8}" dt="2022-05-14T17:56:11.940" v="48" actId="26606"/>
        <pc:sldMkLst>
          <pc:docMk/>
          <pc:sldMk cId="1093146227" sldId="275"/>
        </pc:sldMkLst>
        <pc:spChg chg="del">
          <ac:chgData name="Sarah Gothard" userId="0e53f415fda5f162" providerId="LiveId" clId="{35899C00-24AE-4A2B-8C21-7CB5150888C8}" dt="2022-05-14T17:56:11.940" v="48" actId="26606"/>
          <ac:spMkLst>
            <pc:docMk/>
            <pc:sldMk cId="1093146227" sldId="275"/>
            <ac:spMk id="2" creationId="{ABCFD3FD-6C40-4E66-8F54-BCAF280782D3}"/>
          </ac:spMkLst>
        </pc:spChg>
        <pc:spChg chg="del">
          <ac:chgData name="Sarah Gothard" userId="0e53f415fda5f162" providerId="LiveId" clId="{35899C00-24AE-4A2B-8C21-7CB5150888C8}" dt="2022-05-14T17:56:11.940" v="48" actId="26606"/>
          <ac:spMkLst>
            <pc:docMk/>
            <pc:sldMk cId="1093146227" sldId="275"/>
            <ac:spMk id="3" creationId="{5DCC568B-1904-4E43-8702-2B41F1AE1FCA}"/>
          </ac:spMkLst>
        </pc:spChg>
        <pc:spChg chg="mod ord">
          <ac:chgData name="Sarah Gothard" userId="0e53f415fda5f162" providerId="LiveId" clId="{35899C00-24AE-4A2B-8C21-7CB5150888C8}" dt="2022-05-14T17:56:11.940" v="48" actId="26606"/>
          <ac:spMkLst>
            <pc:docMk/>
            <pc:sldMk cId="1093146227" sldId="275"/>
            <ac:spMk id="4" creationId="{3C3D9154-3021-4497-A094-1266F5C4517C}"/>
          </ac:spMkLst>
        </pc:spChg>
        <pc:spChg chg="add">
          <ac:chgData name="Sarah Gothard" userId="0e53f415fda5f162" providerId="LiveId" clId="{35899C00-24AE-4A2B-8C21-7CB5150888C8}" dt="2022-05-14T17:56:11.940" v="48" actId="26606"/>
          <ac:spMkLst>
            <pc:docMk/>
            <pc:sldMk cId="1093146227" sldId="275"/>
            <ac:spMk id="15" creationId="{32BC26D8-82FB-445E-AA49-62A77D7C1EE0}"/>
          </ac:spMkLst>
        </pc:spChg>
        <pc:spChg chg="add">
          <ac:chgData name="Sarah Gothard" userId="0e53f415fda5f162" providerId="LiveId" clId="{35899C00-24AE-4A2B-8C21-7CB5150888C8}" dt="2022-05-14T17:56:11.940" v="48" actId="26606"/>
          <ac:spMkLst>
            <pc:docMk/>
            <pc:sldMk cId="1093146227" sldId="275"/>
            <ac:spMk id="17" creationId="{CB44330D-EA18-4254-AA95-EB49948539B8}"/>
          </ac:spMkLst>
        </pc:spChg>
        <pc:picChg chg="add del">
          <ac:chgData name="Sarah Gothard" userId="0e53f415fda5f162" providerId="LiveId" clId="{35899C00-24AE-4A2B-8C21-7CB5150888C8}" dt="2022-05-14T17:51:54.521" v="42" actId="22"/>
          <ac:picMkLst>
            <pc:docMk/>
            <pc:sldMk cId="1093146227" sldId="275"/>
            <ac:picMk id="6" creationId="{D82E3D41-04CC-4FB6-851E-EF21A93D4CCD}"/>
          </ac:picMkLst>
        </pc:picChg>
        <pc:picChg chg="add del">
          <ac:chgData name="Sarah Gothard" userId="0e53f415fda5f162" providerId="LiveId" clId="{35899C00-24AE-4A2B-8C21-7CB5150888C8}" dt="2022-05-14T17:55:34.302" v="46" actId="22"/>
          <ac:picMkLst>
            <pc:docMk/>
            <pc:sldMk cId="1093146227" sldId="275"/>
            <ac:picMk id="8" creationId="{56D3A8C8-565A-434A-95DE-047B727EE034}"/>
          </ac:picMkLst>
        </pc:picChg>
        <pc:picChg chg="add mod">
          <ac:chgData name="Sarah Gothard" userId="0e53f415fda5f162" providerId="LiveId" clId="{35899C00-24AE-4A2B-8C21-7CB5150888C8}" dt="2022-05-14T17:56:11.940" v="48" actId="26606"/>
          <ac:picMkLst>
            <pc:docMk/>
            <pc:sldMk cId="1093146227" sldId="275"/>
            <ac:picMk id="10" creationId="{5491CE5E-BCFF-4F0A-ACC8-60E8B3058576}"/>
          </ac:picMkLst>
        </pc:picChg>
      </pc:sldChg>
      <pc:sldChg chg="new del">
        <pc:chgData name="Sarah Gothard" userId="0e53f415fda5f162" providerId="LiveId" clId="{35899C00-24AE-4A2B-8C21-7CB5150888C8}" dt="2022-05-14T17:56:41.817" v="53" actId="47"/>
        <pc:sldMkLst>
          <pc:docMk/>
          <pc:sldMk cId="3256783836" sldId="276"/>
        </pc:sldMkLst>
      </pc:sldChg>
      <pc:sldChg chg="addSp delSp add del setBg delDesignElem">
        <pc:chgData name="Sarah Gothard" userId="0e53f415fda5f162" providerId="LiveId" clId="{35899C00-24AE-4A2B-8C21-7CB5150888C8}" dt="2022-05-14T17:56:35.778" v="52"/>
        <pc:sldMkLst>
          <pc:docMk/>
          <pc:sldMk cId="1395763463" sldId="277"/>
        </pc:sldMkLst>
        <pc:spChg chg="add del">
          <ac:chgData name="Sarah Gothard" userId="0e53f415fda5f162" providerId="LiveId" clId="{35899C00-24AE-4A2B-8C21-7CB5150888C8}" dt="2022-05-14T17:56:35.778" v="52"/>
          <ac:spMkLst>
            <pc:docMk/>
            <pc:sldMk cId="1395763463" sldId="277"/>
            <ac:spMk id="11" creationId="{32BC26D8-82FB-445E-AA49-62A77D7C1EE0}"/>
          </ac:spMkLst>
        </pc:spChg>
        <pc:spChg chg="add del">
          <ac:chgData name="Sarah Gothard" userId="0e53f415fda5f162" providerId="LiveId" clId="{35899C00-24AE-4A2B-8C21-7CB5150888C8}" dt="2022-05-14T17:56:35.778" v="52"/>
          <ac:spMkLst>
            <pc:docMk/>
            <pc:sldMk cId="1395763463" sldId="277"/>
            <ac:spMk id="13" creationId="{CB44330D-EA18-4254-AA95-EB49948539B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5/14/2022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5/14/2022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5/14/2022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5/14/2022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5/14/2022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2153F4-175A-4860-8195-430F3ED7EE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491CE5E-BCFF-4F0A-ACC8-60E8B30585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3D9154-3021-4497-A094-1266F5C45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9314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03EF2BA-94B1-4303-BB1C-64CDED036D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47BE7-93EE-434C-AB9B-03FE6DED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0718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0768E5-ABB7-4670-9111-6434A1D34B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828CD7-14F9-4CDA-9401-2DC88D698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0" fontAlgn="auto"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005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09ADD1A5-3953-4C1F-AF37-F4ABE489F6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275E9-AC37-4DDB-AD2D-3285C3E4B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998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03EF2BA-94B1-4303-BB1C-64CDED036D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47BE7-93EE-434C-AB9B-03FE6DED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1017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219507E-88D8-4E7C-9CDF-9098268982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20B43-CF03-4894-B41F-30752486D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2301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B2073A-F670-4C99-991D-8E45FBAB20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E929C-93BF-4FB3-AC3F-AE18853D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42362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9C9C109-98D8-4489-BD2F-E270AFAF5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547877"/>
            <a:ext cx="10905066" cy="37622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5895E-A975-4C28-9EE5-50CD3961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2107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7EC790B-F7FD-4FF9-8C95-2626AE69B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F8756A-5C53-4304-B31A-B86EEF9AE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4950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E9FD082-D621-4E81-9B59-D5340E302F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E8FDAC-3852-42D6-A79A-539256F20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2909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27</cp:revision>
  <dcterms:created xsi:type="dcterms:W3CDTF">2020-12-27T20:40:58Z</dcterms:created>
  <dcterms:modified xsi:type="dcterms:W3CDTF">2022-05-14T17:56:42Z</dcterms:modified>
</cp:coreProperties>
</file>