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59" r:id="rId4"/>
    <p:sldId id="261" r:id="rId5"/>
    <p:sldId id="260" r:id="rId6"/>
    <p:sldId id="263" r:id="rId7"/>
    <p:sldId id="262" r:id="rId8"/>
    <p:sldId id="264" r:id="rId9"/>
    <p:sldId id="265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191" autoAdjust="0"/>
    <p:restoredTop sz="91160" autoAdjust="0"/>
  </p:normalViewPr>
  <p:slideViewPr>
    <p:cSldViewPr snapToGrid="0" showGuides="1">
      <p:cViewPr varScale="1">
        <p:scale>
          <a:sx n="63" d="100"/>
          <a:sy n="63" d="100"/>
        </p:scale>
        <p:origin x="1050" y="7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rah Gothard" userId="0e53f415fda5f162" providerId="LiveId" clId="{7025134E-2417-42C7-A39D-E61BD20E59E7}"/>
    <pc:docChg chg="undo custSel modSld sldOrd">
      <pc:chgData name="Sarah Gothard" userId="0e53f415fda5f162" providerId="LiveId" clId="{7025134E-2417-42C7-A39D-E61BD20E59E7}" dt="2022-01-01T22:31:30.790" v="11" actId="20578"/>
      <pc:docMkLst>
        <pc:docMk/>
      </pc:docMkLst>
      <pc:sldChg chg="addSp delSp modSp mod ord">
        <pc:chgData name="Sarah Gothard" userId="0e53f415fda5f162" providerId="LiveId" clId="{7025134E-2417-42C7-A39D-E61BD20E59E7}" dt="2022-01-01T22:31:30.790" v="11" actId="20578"/>
        <pc:sldMkLst>
          <pc:docMk/>
          <pc:sldMk cId="653430515" sldId="261"/>
        </pc:sldMkLst>
        <pc:spChg chg="ord">
          <ac:chgData name="Sarah Gothard" userId="0e53f415fda5f162" providerId="LiveId" clId="{7025134E-2417-42C7-A39D-E61BD20E59E7}" dt="2022-01-01T22:31:28.162" v="5" actId="26606"/>
          <ac:spMkLst>
            <pc:docMk/>
            <pc:sldMk cId="653430515" sldId="261"/>
            <ac:spMk id="4" creationId="{E9C83F13-3D39-4631-BAFE-966F1E308E92}"/>
          </ac:spMkLst>
        </pc:spChg>
        <pc:spChg chg="add">
          <ac:chgData name="Sarah Gothard" userId="0e53f415fda5f162" providerId="LiveId" clId="{7025134E-2417-42C7-A39D-E61BD20E59E7}" dt="2022-01-01T22:31:28.162" v="5" actId="26606"/>
          <ac:spMkLst>
            <pc:docMk/>
            <pc:sldMk cId="653430515" sldId="261"/>
            <ac:spMk id="9" creationId="{32BC26D8-82FB-445E-AA49-62A77D7C1EE0}"/>
          </ac:spMkLst>
        </pc:spChg>
        <pc:spChg chg="add">
          <ac:chgData name="Sarah Gothard" userId="0e53f415fda5f162" providerId="LiveId" clId="{7025134E-2417-42C7-A39D-E61BD20E59E7}" dt="2022-01-01T22:31:28.162" v="5" actId="26606"/>
          <ac:spMkLst>
            <pc:docMk/>
            <pc:sldMk cId="653430515" sldId="261"/>
            <ac:spMk id="11" creationId="{CB44330D-EA18-4254-AA95-EB49948539B8}"/>
          </ac:spMkLst>
        </pc:spChg>
        <pc:spChg chg="del">
          <ac:chgData name="Sarah Gothard" userId="0e53f415fda5f162" providerId="LiveId" clId="{7025134E-2417-42C7-A39D-E61BD20E59E7}" dt="2022-01-01T22:31:28.162" v="5" actId="26606"/>
          <ac:spMkLst>
            <pc:docMk/>
            <pc:sldMk cId="653430515" sldId="261"/>
            <ac:spMk id="16" creationId="{32BC26D8-82FB-445E-AA49-62A77D7C1EE0}"/>
          </ac:spMkLst>
        </pc:spChg>
        <pc:spChg chg="del">
          <ac:chgData name="Sarah Gothard" userId="0e53f415fda5f162" providerId="LiveId" clId="{7025134E-2417-42C7-A39D-E61BD20E59E7}" dt="2022-01-01T22:31:28.162" v="5" actId="26606"/>
          <ac:spMkLst>
            <pc:docMk/>
            <pc:sldMk cId="653430515" sldId="261"/>
            <ac:spMk id="18" creationId="{CB44330D-EA18-4254-AA95-EB49948539B8}"/>
          </ac:spMkLst>
        </pc:spChg>
        <pc:picChg chg="add mod">
          <ac:chgData name="Sarah Gothard" userId="0e53f415fda5f162" providerId="LiveId" clId="{7025134E-2417-42C7-A39D-E61BD20E59E7}" dt="2022-01-01T22:31:29.837" v="9" actId="1076"/>
          <ac:picMkLst>
            <pc:docMk/>
            <pc:sldMk cId="653430515" sldId="261"/>
            <ac:picMk id="2" creationId="{6840F714-5E2D-4028-A8E8-6E1B261C068F}"/>
          </ac:picMkLst>
        </pc:picChg>
        <pc:picChg chg="del mod">
          <ac:chgData name="Sarah Gothard" userId="0e53f415fda5f162" providerId="LiveId" clId="{7025134E-2417-42C7-A39D-E61BD20E59E7}" dt="2022-01-01T22:31:28.657" v="6" actId="22"/>
          <ac:picMkLst>
            <pc:docMk/>
            <pc:sldMk cId="653430515" sldId="261"/>
            <ac:picMk id="5" creationId="{71EC32D6-F9ED-420A-86AF-34FD0FBCC01E}"/>
          </ac:picMkLst>
        </pc:picChg>
      </pc:sldChg>
      <pc:sldChg chg="addSp delSp modSp mod ord">
        <pc:chgData name="Sarah Gothard" userId="0e53f415fda5f162" providerId="LiveId" clId="{7025134E-2417-42C7-A39D-E61BD20E59E7}" dt="2022-01-01T22:31:30.302" v="10" actId="20578"/>
        <pc:sldMkLst>
          <pc:docMk/>
          <pc:sldMk cId="1800220195" sldId="263"/>
        </pc:sldMkLst>
        <pc:spChg chg="ord">
          <ac:chgData name="Sarah Gothard" userId="0e53f415fda5f162" providerId="LiveId" clId="{7025134E-2417-42C7-A39D-E61BD20E59E7}" dt="2022-01-01T22:31:26.878" v="2" actId="26606"/>
          <ac:spMkLst>
            <pc:docMk/>
            <pc:sldMk cId="1800220195" sldId="263"/>
            <ac:spMk id="4" creationId="{E9C83F13-3D39-4631-BAFE-966F1E308E92}"/>
          </ac:spMkLst>
        </pc:spChg>
        <pc:spChg chg="add">
          <ac:chgData name="Sarah Gothard" userId="0e53f415fda5f162" providerId="LiveId" clId="{7025134E-2417-42C7-A39D-E61BD20E59E7}" dt="2022-01-01T22:31:26.878" v="2" actId="26606"/>
          <ac:spMkLst>
            <pc:docMk/>
            <pc:sldMk cId="1800220195" sldId="263"/>
            <ac:spMk id="9" creationId="{32BC26D8-82FB-445E-AA49-62A77D7C1EE0}"/>
          </ac:spMkLst>
        </pc:spChg>
        <pc:spChg chg="add">
          <ac:chgData name="Sarah Gothard" userId="0e53f415fda5f162" providerId="LiveId" clId="{7025134E-2417-42C7-A39D-E61BD20E59E7}" dt="2022-01-01T22:31:26.878" v="2" actId="26606"/>
          <ac:spMkLst>
            <pc:docMk/>
            <pc:sldMk cId="1800220195" sldId="263"/>
            <ac:spMk id="11" creationId="{CB44330D-EA18-4254-AA95-EB49948539B8}"/>
          </ac:spMkLst>
        </pc:spChg>
        <pc:spChg chg="del">
          <ac:chgData name="Sarah Gothard" userId="0e53f415fda5f162" providerId="LiveId" clId="{7025134E-2417-42C7-A39D-E61BD20E59E7}" dt="2022-01-01T22:31:26.878" v="2" actId="26606"/>
          <ac:spMkLst>
            <pc:docMk/>
            <pc:sldMk cId="1800220195" sldId="263"/>
            <ac:spMk id="16" creationId="{32BC26D8-82FB-445E-AA49-62A77D7C1EE0}"/>
          </ac:spMkLst>
        </pc:spChg>
        <pc:spChg chg="del">
          <ac:chgData name="Sarah Gothard" userId="0e53f415fda5f162" providerId="LiveId" clId="{7025134E-2417-42C7-A39D-E61BD20E59E7}" dt="2022-01-01T22:31:26.878" v="2" actId="26606"/>
          <ac:spMkLst>
            <pc:docMk/>
            <pc:sldMk cId="1800220195" sldId="263"/>
            <ac:spMk id="18" creationId="{CB44330D-EA18-4254-AA95-EB49948539B8}"/>
          </ac:spMkLst>
        </pc:spChg>
        <pc:picChg chg="add">
          <ac:chgData name="Sarah Gothard" userId="0e53f415fda5f162" providerId="LiveId" clId="{7025134E-2417-42C7-A39D-E61BD20E59E7}" dt="2022-01-01T22:31:27.728" v="4" actId="21"/>
          <ac:picMkLst>
            <pc:docMk/>
            <pc:sldMk cId="1800220195" sldId="263"/>
            <ac:picMk id="2" creationId="{A6DDCDAD-25A2-4F38-82EE-983C72BF5087}"/>
          </ac:picMkLst>
        </pc:picChg>
        <pc:picChg chg="add del mod">
          <ac:chgData name="Sarah Gothard" userId="0e53f415fda5f162" providerId="LiveId" clId="{7025134E-2417-42C7-A39D-E61BD20E59E7}" dt="2022-01-01T22:31:27.272" v="3" actId="22"/>
          <ac:picMkLst>
            <pc:docMk/>
            <pc:sldMk cId="1800220195" sldId="263"/>
            <ac:picMk id="5" creationId="{33E78C70-8629-4C81-BA1E-C1D2B61A72DF}"/>
          </ac:picMkLst>
        </pc:pic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289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151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26028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91027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333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69026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4423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8149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120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20819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437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61202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2353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9C3F5BF-BAAB-41C6-B54B-E1EEFDB4D6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638383"/>
            <a:ext cx="10905066" cy="1581234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28DD9A7-FB6F-4A57-8AAB-A322347CBC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75470"/>
            <a:ext cx="10905066" cy="5507059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2704361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D7B6E2E-93ED-458F-9215-40F93259D4B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677138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840F714-5E2D-4028-A8E8-6E1B261C06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661839"/>
            <a:ext cx="10905066" cy="553432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6534305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F055B3E-CB71-4FEA-8FF2-F67F1FE8CB1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465813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A6DDCDAD-25A2-4F38-82EE-983C72BF50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002201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DA3A40B5-56A9-4DF6-B489-59FB6443F48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8341883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87B627-61B5-4AF5-828F-C96FC839B3E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815" y="643467"/>
            <a:ext cx="10870370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423418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C88D3F5E-625F-4AA0-B6F9-DE57E14543E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3467" y="920834"/>
            <a:ext cx="10905066" cy="5016331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9C83F13-3D39-4631-BAFE-966F1E308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3497399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Office PowerPoint</Application>
  <PresentationFormat>Widescreen</PresentationFormat>
  <Paragraphs>11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Sarah Gothard</cp:lastModifiedBy>
  <cp:revision>2</cp:revision>
  <dcterms:created xsi:type="dcterms:W3CDTF">2019-10-18T23:30:05Z</dcterms:created>
  <dcterms:modified xsi:type="dcterms:W3CDTF">2022-01-01T22:31:39Z</dcterms:modified>
</cp:coreProperties>
</file>