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3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1160" autoAdjust="0"/>
  </p:normalViewPr>
  <p:slideViewPr>
    <p:cSldViewPr snapToGrid="0" showGuides="1">
      <p:cViewPr varScale="1">
        <p:scale>
          <a:sx n="63" d="100"/>
          <a:sy n="63" d="100"/>
        </p:scale>
        <p:origin x="31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8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51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0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0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3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0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42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1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2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8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3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202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C3F5BF-BAAB-41C6-B54B-E1EEFDB4D6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38383"/>
            <a:ext cx="10905066" cy="158123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8DD9A7-FB6F-4A57-8AAB-A322347CB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27043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D7B6E2E-93ED-458F-9215-40F93259D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20834"/>
            <a:ext cx="10905066" cy="501633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771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E78C70-8629-4C81-BA1E-C1D2B61A7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00220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F055B3E-CB71-4FEA-8FF2-F67F1FE8C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20834"/>
            <a:ext cx="10905066" cy="501633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65813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EC32D6-F9ED-420A-86AF-34FD0FBCC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61839"/>
            <a:ext cx="10905066" cy="553432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53430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A3A40B5-56A9-4DF6-B489-59FB6443F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20834"/>
            <a:ext cx="10905066" cy="501633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34188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387B627-61B5-4AF5-828F-C96FC839B3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3418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88D3F5E-625F-4AA0-B6F9-DE57E1454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20834"/>
            <a:ext cx="10905066" cy="501633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97399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</cp:revision>
  <dcterms:created xsi:type="dcterms:W3CDTF">2019-10-18T23:30:05Z</dcterms:created>
  <dcterms:modified xsi:type="dcterms:W3CDTF">2022-01-01T22:31:06Z</dcterms:modified>
</cp:coreProperties>
</file>