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8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4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1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2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8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3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20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C3F5BF-BAAB-41C6-B54B-E1EEFDB4D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8DD9A7-FB6F-4A57-8AAB-A322347CB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704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B6E2E-93ED-458F-9215-40F93259D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71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E78C70-8629-4C81-BA1E-C1D2B61A7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0022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055B3E-CB71-4FEA-8FF2-F67F1FE8C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6581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EC32D6-F9ED-420A-86AF-34FD0FBCC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343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3A40B5-56A9-4DF6-B489-59FB6443F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418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87B627-61B5-4AF5-828F-C96FC839B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41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8D3F5E-625F-4AA0-B6F9-DE57E1454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39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2019-10-18T23:30:05Z</dcterms:created>
  <dcterms:modified xsi:type="dcterms:W3CDTF">2022-01-01T22:31:06Z</dcterms:modified>
</cp:coreProperties>
</file>