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64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0206"/>
    <a:srgbClr val="4804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1344" autoAdjust="0"/>
  </p:normalViewPr>
  <p:slideViewPr>
    <p:cSldViewPr snapToGrid="0" showGuides="1">
      <p:cViewPr varScale="1">
        <p:scale>
          <a:sx n="63" d="100"/>
          <a:sy n="63" d="100"/>
        </p:scale>
        <p:origin x="31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0FC34506-FE67-4FB3-83D1-5CCFDCB19C2A}"/>
  </pc:docChgLst>
  <pc:docChgLst>
    <pc:chgData name="Sarah Gothard" userId="0e53f415fda5f162" providerId="LiveId" clId="{9C1D9F42-F502-4001-8117-F82696BCFD6D}"/>
    <pc:docChg chg="custSel mod modSld">
      <pc:chgData name="Sarah Gothard" userId="0e53f415fda5f162" providerId="LiveId" clId="{9C1D9F42-F502-4001-8117-F82696BCFD6D}" dt="2019-10-03T18:17:20.067" v="8" actId="26606"/>
      <pc:docMkLst>
        <pc:docMk/>
      </pc:docMkLst>
      <pc:sldChg chg="addSp modSp mod setBg setClrOvrMap">
        <pc:chgData name="Sarah Gothard" userId="0e53f415fda5f162" providerId="LiveId" clId="{9C1D9F42-F502-4001-8117-F82696BCFD6D}" dt="2019-10-03T18:16:53.856" v="0" actId="26606"/>
        <pc:sldMkLst>
          <pc:docMk/>
          <pc:sldMk cId="2211167003" sldId="257"/>
        </pc:sldMkLst>
        <pc:spChg chg="mod ord">
          <ac:chgData name="Sarah Gothard" userId="0e53f415fda5f162" providerId="LiveId" clId="{9C1D9F42-F502-4001-8117-F82696BCFD6D}" dt="2019-10-03T18:16:53.856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9C1D9F42-F502-4001-8117-F82696BCFD6D}" dt="2019-10-03T18:16:53.856" v="0" actId="26606"/>
          <ac:spMkLst>
            <pc:docMk/>
            <pc:sldMk cId="2211167003" sldId="257"/>
            <ac:spMk id="10" creationId="{F8C668FA-2417-47B5-B454-2D55FC17FF7A}"/>
          </ac:spMkLst>
        </pc:spChg>
        <pc:spChg chg="add">
          <ac:chgData name="Sarah Gothard" userId="0e53f415fda5f162" providerId="LiveId" clId="{9C1D9F42-F502-4001-8117-F82696BCFD6D}" dt="2019-10-03T18:16:53.856" v="0" actId="26606"/>
          <ac:spMkLst>
            <pc:docMk/>
            <pc:sldMk cId="2211167003" sldId="257"/>
            <ac:spMk id="14" creationId="{2B4CDDF6-55C3-415A-8D8B-7E03C3D616FC}"/>
          </ac:spMkLst>
        </pc:spChg>
        <pc:picChg chg="mod">
          <ac:chgData name="Sarah Gothard" userId="0e53f415fda5f162" providerId="LiveId" clId="{9C1D9F42-F502-4001-8117-F82696BCFD6D}" dt="2019-10-03T18:16:53.856" v="0" actId="26606"/>
          <ac:picMkLst>
            <pc:docMk/>
            <pc:sldMk cId="2211167003" sldId="257"/>
            <ac:picMk id="2" creationId="{EBEDFE6F-4FD0-4DC9-BA04-64DA3B88F66E}"/>
          </ac:picMkLst>
        </pc:picChg>
        <pc:picChg chg="add">
          <ac:chgData name="Sarah Gothard" userId="0e53f415fda5f162" providerId="LiveId" clId="{9C1D9F42-F502-4001-8117-F82696BCFD6D}" dt="2019-10-03T18:16:53.856" v="0" actId="26606"/>
          <ac:picMkLst>
            <pc:docMk/>
            <pc:sldMk cId="2211167003" sldId="257"/>
            <ac:picMk id="12" creationId="{97FEBA57-8992-46BB-BCF0-5A83FE8E01E8}"/>
          </ac:picMkLst>
        </pc:picChg>
      </pc:sldChg>
      <pc:sldChg chg="addSp modSp mod setBg setClrOvrMap">
        <pc:chgData name="Sarah Gothard" userId="0e53f415fda5f162" providerId="LiveId" clId="{9C1D9F42-F502-4001-8117-F82696BCFD6D}" dt="2019-10-03T18:16:56.619" v="1" actId="26606"/>
        <pc:sldMkLst>
          <pc:docMk/>
          <pc:sldMk cId="2066939757" sldId="258"/>
        </pc:sldMkLst>
        <pc:spChg chg="mod ord">
          <ac:chgData name="Sarah Gothard" userId="0e53f415fda5f162" providerId="LiveId" clId="{9C1D9F42-F502-4001-8117-F82696BCFD6D}" dt="2019-10-03T18:16:56.619" v="1" actId="26606"/>
          <ac:spMkLst>
            <pc:docMk/>
            <pc:sldMk cId="2066939757" sldId="258"/>
            <ac:spMk id="2" creationId="{D29F4519-AA1A-4EC2-B9EA-C572AE3AF270}"/>
          </ac:spMkLst>
        </pc:spChg>
        <pc:spChg chg="add">
          <ac:chgData name="Sarah Gothard" userId="0e53f415fda5f162" providerId="LiveId" clId="{9C1D9F42-F502-4001-8117-F82696BCFD6D}" dt="2019-10-03T18:16:56.619" v="1" actId="26606"/>
          <ac:spMkLst>
            <pc:docMk/>
            <pc:sldMk cId="2066939757" sldId="258"/>
            <ac:spMk id="9" creationId="{F8C668FA-2417-47B5-B454-2D55FC17FF7A}"/>
          </ac:spMkLst>
        </pc:spChg>
        <pc:spChg chg="add">
          <ac:chgData name="Sarah Gothard" userId="0e53f415fda5f162" providerId="LiveId" clId="{9C1D9F42-F502-4001-8117-F82696BCFD6D}" dt="2019-10-03T18:16:56.619" v="1" actId="26606"/>
          <ac:spMkLst>
            <pc:docMk/>
            <pc:sldMk cId="2066939757" sldId="258"/>
            <ac:spMk id="13" creationId="{2B4CDDF6-55C3-415A-8D8B-7E03C3D616FC}"/>
          </ac:spMkLst>
        </pc:spChg>
        <pc:picChg chg="mod">
          <ac:chgData name="Sarah Gothard" userId="0e53f415fda5f162" providerId="LiveId" clId="{9C1D9F42-F502-4001-8117-F82696BCFD6D}" dt="2019-10-03T18:16:56.619" v="1" actId="26606"/>
          <ac:picMkLst>
            <pc:docMk/>
            <pc:sldMk cId="2066939757" sldId="258"/>
            <ac:picMk id="4" creationId="{30F1580A-73AF-4C0A-BF41-DC98BB572B7F}"/>
          </ac:picMkLst>
        </pc:picChg>
        <pc:picChg chg="add">
          <ac:chgData name="Sarah Gothard" userId="0e53f415fda5f162" providerId="LiveId" clId="{9C1D9F42-F502-4001-8117-F82696BCFD6D}" dt="2019-10-03T18:16:56.619" v="1" actId="26606"/>
          <ac:picMkLst>
            <pc:docMk/>
            <pc:sldMk cId="2066939757" sldId="258"/>
            <ac:picMk id="11" creationId="{97FEBA57-8992-46BB-BCF0-5A83FE8E01E8}"/>
          </ac:picMkLst>
        </pc:picChg>
      </pc:sldChg>
      <pc:sldChg chg="addSp modSp mod setBg setClrOvrMap">
        <pc:chgData name="Sarah Gothard" userId="0e53f415fda5f162" providerId="LiveId" clId="{9C1D9F42-F502-4001-8117-F82696BCFD6D}" dt="2019-10-03T18:17:01.637" v="2" actId="26606"/>
        <pc:sldMkLst>
          <pc:docMk/>
          <pc:sldMk cId="2539024656" sldId="259"/>
        </pc:sldMkLst>
        <pc:spChg chg="mod ord">
          <ac:chgData name="Sarah Gothard" userId="0e53f415fda5f162" providerId="LiveId" clId="{9C1D9F42-F502-4001-8117-F82696BCFD6D}" dt="2019-10-03T18:17:01.637" v="2" actId="26606"/>
          <ac:spMkLst>
            <pc:docMk/>
            <pc:sldMk cId="2539024656" sldId="259"/>
            <ac:spMk id="2" creationId="{A1CA028C-05B2-43F7-883A-94628242C7CA}"/>
          </ac:spMkLst>
        </pc:spChg>
        <pc:spChg chg="add">
          <ac:chgData name="Sarah Gothard" userId="0e53f415fda5f162" providerId="LiveId" clId="{9C1D9F42-F502-4001-8117-F82696BCFD6D}" dt="2019-10-03T18:17:01.637" v="2" actId="26606"/>
          <ac:spMkLst>
            <pc:docMk/>
            <pc:sldMk cId="2539024656" sldId="259"/>
            <ac:spMk id="9" creationId="{F8C668FA-2417-47B5-B454-2D55FC17FF7A}"/>
          </ac:spMkLst>
        </pc:spChg>
        <pc:spChg chg="add">
          <ac:chgData name="Sarah Gothard" userId="0e53f415fda5f162" providerId="LiveId" clId="{9C1D9F42-F502-4001-8117-F82696BCFD6D}" dt="2019-10-03T18:17:01.637" v="2" actId="26606"/>
          <ac:spMkLst>
            <pc:docMk/>
            <pc:sldMk cId="2539024656" sldId="259"/>
            <ac:spMk id="13" creationId="{2B4CDDF6-55C3-415A-8D8B-7E03C3D616FC}"/>
          </ac:spMkLst>
        </pc:spChg>
        <pc:picChg chg="mod">
          <ac:chgData name="Sarah Gothard" userId="0e53f415fda5f162" providerId="LiveId" clId="{9C1D9F42-F502-4001-8117-F82696BCFD6D}" dt="2019-10-03T18:17:01.637" v="2" actId="26606"/>
          <ac:picMkLst>
            <pc:docMk/>
            <pc:sldMk cId="2539024656" sldId="259"/>
            <ac:picMk id="4" creationId="{E87498EB-E222-476C-82EC-748E7EFC379E}"/>
          </ac:picMkLst>
        </pc:picChg>
        <pc:picChg chg="add">
          <ac:chgData name="Sarah Gothard" userId="0e53f415fda5f162" providerId="LiveId" clId="{9C1D9F42-F502-4001-8117-F82696BCFD6D}" dt="2019-10-03T18:17:01.637" v="2" actId="26606"/>
          <ac:picMkLst>
            <pc:docMk/>
            <pc:sldMk cId="2539024656" sldId="259"/>
            <ac:picMk id="11" creationId="{97FEBA57-8992-46BB-BCF0-5A83FE8E01E8}"/>
          </ac:picMkLst>
        </pc:picChg>
      </pc:sldChg>
      <pc:sldChg chg="addSp modSp mod setBg setClrOvrMap">
        <pc:chgData name="Sarah Gothard" userId="0e53f415fda5f162" providerId="LiveId" clId="{9C1D9F42-F502-4001-8117-F82696BCFD6D}" dt="2019-10-03T18:17:04.770" v="3" actId="26606"/>
        <pc:sldMkLst>
          <pc:docMk/>
          <pc:sldMk cId="3109368133" sldId="260"/>
        </pc:sldMkLst>
        <pc:spChg chg="mod ord">
          <ac:chgData name="Sarah Gothard" userId="0e53f415fda5f162" providerId="LiveId" clId="{9C1D9F42-F502-4001-8117-F82696BCFD6D}" dt="2019-10-03T18:17:04.770" v="3" actId="26606"/>
          <ac:spMkLst>
            <pc:docMk/>
            <pc:sldMk cId="3109368133" sldId="260"/>
            <ac:spMk id="2" creationId="{2977A50A-6D75-4AC4-83FC-81FA30311BA3}"/>
          </ac:spMkLst>
        </pc:spChg>
        <pc:spChg chg="add">
          <ac:chgData name="Sarah Gothard" userId="0e53f415fda5f162" providerId="LiveId" clId="{9C1D9F42-F502-4001-8117-F82696BCFD6D}" dt="2019-10-03T18:17:04.770" v="3" actId="26606"/>
          <ac:spMkLst>
            <pc:docMk/>
            <pc:sldMk cId="3109368133" sldId="260"/>
            <ac:spMk id="9" creationId="{F8C668FA-2417-47B5-B454-2D55FC17FF7A}"/>
          </ac:spMkLst>
        </pc:spChg>
        <pc:spChg chg="add">
          <ac:chgData name="Sarah Gothard" userId="0e53f415fda5f162" providerId="LiveId" clId="{9C1D9F42-F502-4001-8117-F82696BCFD6D}" dt="2019-10-03T18:17:04.770" v="3" actId="26606"/>
          <ac:spMkLst>
            <pc:docMk/>
            <pc:sldMk cId="3109368133" sldId="260"/>
            <ac:spMk id="13" creationId="{2B4CDDF6-55C3-415A-8D8B-7E03C3D616FC}"/>
          </ac:spMkLst>
        </pc:spChg>
        <pc:picChg chg="mod">
          <ac:chgData name="Sarah Gothard" userId="0e53f415fda5f162" providerId="LiveId" clId="{9C1D9F42-F502-4001-8117-F82696BCFD6D}" dt="2019-10-03T18:17:04.770" v="3" actId="26606"/>
          <ac:picMkLst>
            <pc:docMk/>
            <pc:sldMk cId="3109368133" sldId="260"/>
            <ac:picMk id="4" creationId="{BE014B2E-6D1A-4546-A540-78BB4FBAA115}"/>
          </ac:picMkLst>
        </pc:picChg>
        <pc:picChg chg="add">
          <ac:chgData name="Sarah Gothard" userId="0e53f415fda5f162" providerId="LiveId" clId="{9C1D9F42-F502-4001-8117-F82696BCFD6D}" dt="2019-10-03T18:17:04.770" v="3" actId="26606"/>
          <ac:picMkLst>
            <pc:docMk/>
            <pc:sldMk cId="3109368133" sldId="260"/>
            <ac:picMk id="11" creationId="{97FEBA57-8992-46BB-BCF0-5A83FE8E01E8}"/>
          </ac:picMkLst>
        </pc:picChg>
      </pc:sldChg>
      <pc:sldChg chg="addSp modSp mod setBg setClrOvrMap">
        <pc:chgData name="Sarah Gothard" userId="0e53f415fda5f162" providerId="LiveId" clId="{9C1D9F42-F502-4001-8117-F82696BCFD6D}" dt="2019-10-03T18:17:07.512" v="4" actId="26606"/>
        <pc:sldMkLst>
          <pc:docMk/>
          <pc:sldMk cId="2209027432" sldId="261"/>
        </pc:sldMkLst>
        <pc:spChg chg="mod ord">
          <ac:chgData name="Sarah Gothard" userId="0e53f415fda5f162" providerId="LiveId" clId="{9C1D9F42-F502-4001-8117-F82696BCFD6D}" dt="2019-10-03T18:17:07.512" v="4" actId="26606"/>
          <ac:spMkLst>
            <pc:docMk/>
            <pc:sldMk cId="2209027432" sldId="261"/>
            <ac:spMk id="2" creationId="{01A361CD-2221-47C5-B80E-0F5A744B2BC4}"/>
          </ac:spMkLst>
        </pc:spChg>
        <pc:spChg chg="add">
          <ac:chgData name="Sarah Gothard" userId="0e53f415fda5f162" providerId="LiveId" clId="{9C1D9F42-F502-4001-8117-F82696BCFD6D}" dt="2019-10-03T18:17:07.512" v="4" actId="26606"/>
          <ac:spMkLst>
            <pc:docMk/>
            <pc:sldMk cId="2209027432" sldId="261"/>
            <ac:spMk id="9" creationId="{F8C668FA-2417-47B5-B454-2D55FC17FF7A}"/>
          </ac:spMkLst>
        </pc:spChg>
        <pc:spChg chg="add">
          <ac:chgData name="Sarah Gothard" userId="0e53f415fda5f162" providerId="LiveId" clId="{9C1D9F42-F502-4001-8117-F82696BCFD6D}" dt="2019-10-03T18:17:07.512" v="4" actId="26606"/>
          <ac:spMkLst>
            <pc:docMk/>
            <pc:sldMk cId="2209027432" sldId="261"/>
            <ac:spMk id="13" creationId="{2B4CDDF6-55C3-415A-8D8B-7E03C3D616FC}"/>
          </ac:spMkLst>
        </pc:spChg>
        <pc:picChg chg="mod">
          <ac:chgData name="Sarah Gothard" userId="0e53f415fda5f162" providerId="LiveId" clId="{9C1D9F42-F502-4001-8117-F82696BCFD6D}" dt="2019-10-03T18:17:07.512" v="4" actId="26606"/>
          <ac:picMkLst>
            <pc:docMk/>
            <pc:sldMk cId="2209027432" sldId="261"/>
            <ac:picMk id="4" creationId="{ACFE1D52-8601-42AD-822C-DEB2399855E2}"/>
          </ac:picMkLst>
        </pc:picChg>
        <pc:picChg chg="add">
          <ac:chgData name="Sarah Gothard" userId="0e53f415fda5f162" providerId="LiveId" clId="{9C1D9F42-F502-4001-8117-F82696BCFD6D}" dt="2019-10-03T18:17:07.512" v="4" actId="26606"/>
          <ac:picMkLst>
            <pc:docMk/>
            <pc:sldMk cId="2209027432" sldId="261"/>
            <ac:picMk id="11" creationId="{97FEBA57-8992-46BB-BCF0-5A83FE8E01E8}"/>
          </ac:picMkLst>
        </pc:picChg>
      </pc:sldChg>
      <pc:sldChg chg="addSp modSp mod setBg setClrOvrMap">
        <pc:chgData name="Sarah Gothard" userId="0e53f415fda5f162" providerId="LiveId" clId="{9C1D9F42-F502-4001-8117-F82696BCFD6D}" dt="2019-10-03T18:17:10.473" v="5" actId="26606"/>
        <pc:sldMkLst>
          <pc:docMk/>
          <pc:sldMk cId="241974860" sldId="262"/>
        </pc:sldMkLst>
        <pc:spChg chg="mod ord">
          <ac:chgData name="Sarah Gothard" userId="0e53f415fda5f162" providerId="LiveId" clId="{9C1D9F42-F502-4001-8117-F82696BCFD6D}" dt="2019-10-03T18:17:10.473" v="5" actId="26606"/>
          <ac:spMkLst>
            <pc:docMk/>
            <pc:sldMk cId="241974860" sldId="262"/>
            <ac:spMk id="2" creationId="{F922E6FF-A28C-4EBD-888B-9E9CCEF308D3}"/>
          </ac:spMkLst>
        </pc:spChg>
        <pc:spChg chg="add">
          <ac:chgData name="Sarah Gothard" userId="0e53f415fda5f162" providerId="LiveId" clId="{9C1D9F42-F502-4001-8117-F82696BCFD6D}" dt="2019-10-03T18:17:10.473" v="5" actId="26606"/>
          <ac:spMkLst>
            <pc:docMk/>
            <pc:sldMk cId="241974860" sldId="262"/>
            <ac:spMk id="9" creationId="{F8C668FA-2417-47B5-B454-2D55FC17FF7A}"/>
          </ac:spMkLst>
        </pc:spChg>
        <pc:spChg chg="add">
          <ac:chgData name="Sarah Gothard" userId="0e53f415fda5f162" providerId="LiveId" clId="{9C1D9F42-F502-4001-8117-F82696BCFD6D}" dt="2019-10-03T18:17:10.473" v="5" actId="26606"/>
          <ac:spMkLst>
            <pc:docMk/>
            <pc:sldMk cId="241974860" sldId="262"/>
            <ac:spMk id="13" creationId="{2B4CDDF6-55C3-415A-8D8B-7E03C3D616FC}"/>
          </ac:spMkLst>
        </pc:spChg>
        <pc:picChg chg="mod">
          <ac:chgData name="Sarah Gothard" userId="0e53f415fda5f162" providerId="LiveId" clId="{9C1D9F42-F502-4001-8117-F82696BCFD6D}" dt="2019-10-03T18:17:10.473" v="5" actId="26606"/>
          <ac:picMkLst>
            <pc:docMk/>
            <pc:sldMk cId="241974860" sldId="262"/>
            <ac:picMk id="4" creationId="{2AA04649-52B1-456C-A182-08F821294FBF}"/>
          </ac:picMkLst>
        </pc:picChg>
        <pc:picChg chg="add">
          <ac:chgData name="Sarah Gothard" userId="0e53f415fda5f162" providerId="LiveId" clId="{9C1D9F42-F502-4001-8117-F82696BCFD6D}" dt="2019-10-03T18:17:10.473" v="5" actId="26606"/>
          <ac:picMkLst>
            <pc:docMk/>
            <pc:sldMk cId="241974860" sldId="262"/>
            <ac:picMk id="11" creationId="{97FEBA57-8992-46BB-BCF0-5A83FE8E01E8}"/>
          </ac:picMkLst>
        </pc:picChg>
      </pc:sldChg>
      <pc:sldChg chg="addSp modSp mod setBg setClrOvrMap">
        <pc:chgData name="Sarah Gothard" userId="0e53f415fda5f162" providerId="LiveId" clId="{9C1D9F42-F502-4001-8117-F82696BCFD6D}" dt="2019-10-03T18:17:13.166" v="6" actId="26606"/>
        <pc:sldMkLst>
          <pc:docMk/>
          <pc:sldMk cId="104513225" sldId="263"/>
        </pc:sldMkLst>
        <pc:spChg chg="mod ord">
          <ac:chgData name="Sarah Gothard" userId="0e53f415fda5f162" providerId="LiveId" clId="{9C1D9F42-F502-4001-8117-F82696BCFD6D}" dt="2019-10-03T18:17:13.166" v="6" actId="26606"/>
          <ac:spMkLst>
            <pc:docMk/>
            <pc:sldMk cId="104513225" sldId="263"/>
            <ac:spMk id="2" creationId="{7BAAAE56-6DED-4FE5-8B20-75B97F44B579}"/>
          </ac:spMkLst>
        </pc:spChg>
        <pc:spChg chg="add">
          <ac:chgData name="Sarah Gothard" userId="0e53f415fda5f162" providerId="LiveId" clId="{9C1D9F42-F502-4001-8117-F82696BCFD6D}" dt="2019-10-03T18:17:13.166" v="6" actId="26606"/>
          <ac:spMkLst>
            <pc:docMk/>
            <pc:sldMk cId="104513225" sldId="263"/>
            <ac:spMk id="9" creationId="{F8C668FA-2417-47B5-B454-2D55FC17FF7A}"/>
          </ac:spMkLst>
        </pc:spChg>
        <pc:spChg chg="add">
          <ac:chgData name="Sarah Gothard" userId="0e53f415fda5f162" providerId="LiveId" clId="{9C1D9F42-F502-4001-8117-F82696BCFD6D}" dt="2019-10-03T18:17:13.166" v="6" actId="26606"/>
          <ac:spMkLst>
            <pc:docMk/>
            <pc:sldMk cId="104513225" sldId="263"/>
            <ac:spMk id="13" creationId="{2B4CDDF6-55C3-415A-8D8B-7E03C3D616FC}"/>
          </ac:spMkLst>
        </pc:spChg>
        <pc:picChg chg="mod">
          <ac:chgData name="Sarah Gothard" userId="0e53f415fda5f162" providerId="LiveId" clId="{9C1D9F42-F502-4001-8117-F82696BCFD6D}" dt="2019-10-03T18:17:13.166" v="6" actId="26606"/>
          <ac:picMkLst>
            <pc:docMk/>
            <pc:sldMk cId="104513225" sldId="263"/>
            <ac:picMk id="4" creationId="{09C735C4-B799-4CF4-AE30-9CE307CCC173}"/>
          </ac:picMkLst>
        </pc:picChg>
        <pc:picChg chg="add">
          <ac:chgData name="Sarah Gothard" userId="0e53f415fda5f162" providerId="LiveId" clId="{9C1D9F42-F502-4001-8117-F82696BCFD6D}" dt="2019-10-03T18:17:13.166" v="6" actId="26606"/>
          <ac:picMkLst>
            <pc:docMk/>
            <pc:sldMk cId="104513225" sldId="263"/>
            <ac:picMk id="11" creationId="{97FEBA57-8992-46BB-BCF0-5A83FE8E01E8}"/>
          </ac:picMkLst>
        </pc:picChg>
      </pc:sldChg>
      <pc:sldChg chg="addSp modSp mod setBg setClrOvrMap">
        <pc:chgData name="Sarah Gothard" userId="0e53f415fda5f162" providerId="LiveId" clId="{9C1D9F42-F502-4001-8117-F82696BCFD6D}" dt="2019-10-03T18:17:16.382" v="7" actId="26606"/>
        <pc:sldMkLst>
          <pc:docMk/>
          <pc:sldMk cId="1817355953" sldId="264"/>
        </pc:sldMkLst>
        <pc:spChg chg="mod ord">
          <ac:chgData name="Sarah Gothard" userId="0e53f415fda5f162" providerId="LiveId" clId="{9C1D9F42-F502-4001-8117-F82696BCFD6D}" dt="2019-10-03T18:17:16.382" v="7" actId="26606"/>
          <ac:spMkLst>
            <pc:docMk/>
            <pc:sldMk cId="1817355953" sldId="264"/>
            <ac:spMk id="2" creationId="{1CDF43C9-0443-4722-9224-E2957440D5CB}"/>
          </ac:spMkLst>
        </pc:spChg>
        <pc:spChg chg="add">
          <ac:chgData name="Sarah Gothard" userId="0e53f415fda5f162" providerId="LiveId" clId="{9C1D9F42-F502-4001-8117-F82696BCFD6D}" dt="2019-10-03T18:17:16.382" v="7" actId="26606"/>
          <ac:spMkLst>
            <pc:docMk/>
            <pc:sldMk cId="1817355953" sldId="264"/>
            <ac:spMk id="9" creationId="{F8C668FA-2417-47B5-B454-2D55FC17FF7A}"/>
          </ac:spMkLst>
        </pc:spChg>
        <pc:spChg chg="add">
          <ac:chgData name="Sarah Gothard" userId="0e53f415fda5f162" providerId="LiveId" clId="{9C1D9F42-F502-4001-8117-F82696BCFD6D}" dt="2019-10-03T18:17:16.382" v="7" actId="26606"/>
          <ac:spMkLst>
            <pc:docMk/>
            <pc:sldMk cId="1817355953" sldId="264"/>
            <ac:spMk id="13" creationId="{2B4CDDF6-55C3-415A-8D8B-7E03C3D616FC}"/>
          </ac:spMkLst>
        </pc:spChg>
        <pc:picChg chg="mod">
          <ac:chgData name="Sarah Gothard" userId="0e53f415fda5f162" providerId="LiveId" clId="{9C1D9F42-F502-4001-8117-F82696BCFD6D}" dt="2019-10-03T18:17:16.382" v="7" actId="26606"/>
          <ac:picMkLst>
            <pc:docMk/>
            <pc:sldMk cId="1817355953" sldId="264"/>
            <ac:picMk id="4" creationId="{FF30D59A-33EE-4815-8FD1-B14DBEABFBD2}"/>
          </ac:picMkLst>
        </pc:picChg>
        <pc:picChg chg="add">
          <ac:chgData name="Sarah Gothard" userId="0e53f415fda5f162" providerId="LiveId" clId="{9C1D9F42-F502-4001-8117-F82696BCFD6D}" dt="2019-10-03T18:17:16.382" v="7" actId="26606"/>
          <ac:picMkLst>
            <pc:docMk/>
            <pc:sldMk cId="1817355953" sldId="264"/>
            <ac:picMk id="11" creationId="{97FEBA57-8992-46BB-BCF0-5A83FE8E01E8}"/>
          </ac:picMkLst>
        </pc:picChg>
      </pc:sldChg>
      <pc:sldChg chg="addSp modSp mod setBg setClrOvrMap">
        <pc:chgData name="Sarah Gothard" userId="0e53f415fda5f162" providerId="LiveId" clId="{9C1D9F42-F502-4001-8117-F82696BCFD6D}" dt="2019-10-03T18:17:20.067" v="8" actId="26606"/>
        <pc:sldMkLst>
          <pc:docMk/>
          <pc:sldMk cId="2720377032" sldId="265"/>
        </pc:sldMkLst>
        <pc:spChg chg="mod ord">
          <ac:chgData name="Sarah Gothard" userId="0e53f415fda5f162" providerId="LiveId" clId="{9C1D9F42-F502-4001-8117-F82696BCFD6D}" dt="2019-10-03T18:17:20.067" v="8" actId="26606"/>
          <ac:spMkLst>
            <pc:docMk/>
            <pc:sldMk cId="2720377032" sldId="265"/>
            <ac:spMk id="2" creationId="{1AB101BC-9674-4778-9282-18BF43E24737}"/>
          </ac:spMkLst>
        </pc:spChg>
        <pc:spChg chg="add">
          <ac:chgData name="Sarah Gothard" userId="0e53f415fda5f162" providerId="LiveId" clId="{9C1D9F42-F502-4001-8117-F82696BCFD6D}" dt="2019-10-03T18:17:20.067" v="8" actId="26606"/>
          <ac:spMkLst>
            <pc:docMk/>
            <pc:sldMk cId="2720377032" sldId="265"/>
            <ac:spMk id="9" creationId="{F8C668FA-2417-47B5-B454-2D55FC17FF7A}"/>
          </ac:spMkLst>
        </pc:spChg>
        <pc:spChg chg="add">
          <ac:chgData name="Sarah Gothard" userId="0e53f415fda5f162" providerId="LiveId" clId="{9C1D9F42-F502-4001-8117-F82696BCFD6D}" dt="2019-10-03T18:17:20.067" v="8" actId="26606"/>
          <ac:spMkLst>
            <pc:docMk/>
            <pc:sldMk cId="2720377032" sldId="265"/>
            <ac:spMk id="13" creationId="{2B4CDDF6-55C3-415A-8D8B-7E03C3D616FC}"/>
          </ac:spMkLst>
        </pc:spChg>
        <pc:picChg chg="mod">
          <ac:chgData name="Sarah Gothard" userId="0e53f415fda5f162" providerId="LiveId" clId="{9C1D9F42-F502-4001-8117-F82696BCFD6D}" dt="2019-10-03T18:17:20.067" v="8" actId="26606"/>
          <ac:picMkLst>
            <pc:docMk/>
            <pc:sldMk cId="2720377032" sldId="265"/>
            <ac:picMk id="4" creationId="{47347541-D4FC-4C02-BDEE-B6CD14839B2E}"/>
          </ac:picMkLst>
        </pc:picChg>
        <pc:picChg chg="add">
          <ac:chgData name="Sarah Gothard" userId="0e53f415fda5f162" providerId="LiveId" clId="{9C1D9F42-F502-4001-8117-F82696BCFD6D}" dt="2019-10-03T18:17:20.067" v="8" actId="26606"/>
          <ac:picMkLst>
            <pc:docMk/>
            <pc:sldMk cId="2720377032" sldId="265"/>
            <ac:picMk id="11" creationId="{97FEBA57-8992-46BB-BCF0-5A83FE8E01E8}"/>
          </ac:picMkLst>
        </pc:picChg>
      </pc:sldChg>
    </pc:docChg>
  </pc:docChgLst>
  <pc:docChgLst>
    <pc:chgData name="Sarah Gothard" userId="0e53f415fda5f162" providerId="LiveId" clId="{AE5D291B-6999-4314-9586-CA7DDA7D47B8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5D44A5E8-EBEC-488E-AE66-5DA21A38EE26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993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177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91711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16002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87470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30860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86441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03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  <a:prstGeom prst="rect">
            <a:avLst/>
          </a:prstGeo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183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6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  <a:prstGeom prst="rect">
            <a:avLst/>
          </a:prstGeo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93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97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9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35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83771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1193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871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F1B597-F26C-4EAF-A163-38755C5479C0}" type="datetime1">
              <a:rPr lang="en-US" smtClean="0"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57800" y="6575970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022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  <p:sldLayoutId id="2147484176" r:id="rId12"/>
    <p:sldLayoutId id="2147484177" r:id="rId13"/>
    <p:sldLayoutId id="2147484178" r:id="rId14"/>
    <p:sldLayoutId id="2147484179" r:id="rId15"/>
    <p:sldLayoutId id="2147484180" r:id="rId16"/>
    <p:sldLayoutId id="2147484181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EDFE6F-4FD0-4DC9-BA04-64DA3B88F6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69" y="2486014"/>
            <a:ext cx="10586507" cy="1879103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Public Domain 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F1580A-73AF-4C0A-BF41-DC98BB572B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2578" y="800007"/>
            <a:ext cx="9212488" cy="52511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F4519-AA1A-4EC2-B9EA-C572AE3AF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066939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7498EB-E222-476C-82EC-748E7EFC3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162" y="800007"/>
            <a:ext cx="9335321" cy="52511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CA028C-05B2-43F7-883A-94628242C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5390246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014B2E-6D1A-4546-A540-78BB4FBAA1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814" y="800007"/>
            <a:ext cx="9294016" cy="52511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977A50A-6D75-4AC4-83FC-81FA30311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109368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FE1D52-8601-42AD-822C-DEB239985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298" y="800007"/>
            <a:ext cx="9419048" cy="52511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A361CD-2221-47C5-B80E-0F5A744B2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090274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A04649-52B1-456C-A182-08F821294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162" y="800007"/>
            <a:ext cx="9335321" cy="52511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922E6FF-A28C-4EBD-888B-9E9CCEF30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41974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C735C4-B799-4CF4-AE30-9CE307CCC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680" y="800007"/>
            <a:ext cx="9504285" cy="52511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BAAAE56-6DED-4FE5-8B20-75B97F44B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04513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30D59A-33EE-4815-8FD1-B14DBEABFB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1814" y="800007"/>
            <a:ext cx="9294016" cy="52511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CDF43C9-0443-4722-9224-E2957440D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817355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C668FA-2417-47B5-B454-2D55FC17F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7FEBA57-8992-46BB-BCF0-5A83FE8E0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B4CDDF6-55C3-415A-8D8B-7E03C3D61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347541-D4FC-4C02-BDEE-B6CD14839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162" y="800007"/>
            <a:ext cx="9335321" cy="525111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B101BC-9674-4778-9282-18BF43E2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7983"/>
            <a:ext cx="7827659" cy="3778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chemeClr val="bg1"/>
                </a:solidFill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720377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</Words>
  <Application>Microsoft Office PowerPoint</Application>
  <PresentationFormat>Widescreen</PresentationFormat>
  <Paragraphs>11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Celestial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2019-10-03T18:17:20Z</dcterms:created>
  <dcterms:modified xsi:type="dcterms:W3CDTF">2019-10-03T18:17:21Z</dcterms:modified>
</cp:coreProperties>
</file>