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70" r:id="rId3"/>
    <p:sldId id="271" r:id="rId4"/>
    <p:sldId id="272" r:id="rId5"/>
    <p:sldId id="273" r:id="rId6"/>
    <p:sldId id="274" r:id="rId7"/>
    <p:sldId id="27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70" d="100"/>
          <a:sy n="70" d="100"/>
        </p:scale>
        <p:origin x="53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5/5/2024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003D26C3-0056-44E2-8219-D1B32144CCEA}" type="datetime1">
              <a:rPr lang="en-US" smtClean="0"/>
              <a:t>5/5/2024</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6E68F3C9-02D4-478B-B17F-F86EEABDE911}" type="datetime1">
              <a:rPr lang="en-US" smtClean="0"/>
              <a:t>5/5/2024</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5CC13860-AB6B-410B-B065-F8DE4EA1A653}" type="datetime1">
              <a:rPr lang="en-US" smtClean="0"/>
              <a:t>5/5/2024</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DBFDDCF0-1F9F-41AF-AD36-682B5443BDA4}" type="datetime1">
              <a:rPr lang="en-US" smtClean="0"/>
              <a:t>5/5/2024</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D17DE84D-E8BB-4645-8CF4-56EA73755294}" type="datetime1">
              <a:rPr lang="en-US" smtClean="0"/>
              <a:t>5/5/2024</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0163DDF0-0E36-4D3D-8456-5AF76D29C992}" type="datetime1">
              <a:rPr lang="en-US" smtClean="0"/>
              <a:t>5/5/2024</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21168BA0-145C-41C1-B8BB-83B20B0DFA22}" type="datetime1">
              <a:rPr lang="en-US" smtClean="0"/>
              <a:t>5/5/2024</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0A8D2F38-7F4D-45E6-A24D-5C639393B9C5}" type="datetime1">
              <a:rPr lang="en-US" smtClean="0"/>
              <a:t>5/5/2024</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A3E9E07D-6F7E-4FD3-B69F-61B621A8F01F}" type="datetime1">
              <a:rPr lang="en-US" smtClean="0"/>
              <a:t>5/5/2024</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0A9EAC0D-C6A1-4007-A65B-431772682FC2}" type="datetime1">
              <a:rPr lang="en-US" smtClean="0"/>
              <a:t>5/5/2024</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9B06B4B4-0616-4997-8570-975853377606}" type="datetime1">
              <a:rPr lang="en-US" smtClean="0"/>
              <a:t>5/5/2024</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B5DEA-8964-4A53-B50E-422EDD580673}" type="datetime1">
              <a:rPr lang="en-US" smtClean="0"/>
              <a:t>5/5/2024</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85B44E5-FA6D-B84B-EB85-FA0A427E52F1}"/>
              </a:ext>
            </a:extLst>
          </p:cNvPr>
          <p:cNvPicPr>
            <a:picLocks noChangeAspect="1"/>
          </p:cNvPicPr>
          <p:nvPr/>
        </p:nvPicPr>
        <p:blipFill>
          <a:blip r:embed="rId3"/>
          <a:stretch>
            <a:fillRect/>
          </a:stretch>
        </p:blipFill>
        <p:spPr>
          <a:xfrm>
            <a:off x="643467" y="2597489"/>
            <a:ext cx="10905066" cy="1663022"/>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F0C69766-C740-8F16-8E23-0B5DEA16897F}"/>
              </a:ext>
            </a:extLst>
          </p:cNvPr>
          <p:cNvSpPr>
            <a:spLocks noGrp="1"/>
          </p:cNvSpPr>
          <p:nvPr>
            <p:ph type="ftr" sz="quarter" idx="11"/>
          </p:nvPr>
        </p:nvSpPr>
        <p:spPr/>
        <p:txBody>
          <a:bodyPr/>
          <a:lstStyle/>
          <a:p>
            <a:r>
              <a:rPr lang="en-US"/>
              <a:t>Public Domain</a:t>
            </a:r>
          </a:p>
        </p:txBody>
      </p:sp>
      <p:pic>
        <p:nvPicPr>
          <p:cNvPr id="7" name="Picture 6">
            <a:extLst>
              <a:ext uri="{FF2B5EF4-FFF2-40B4-BE49-F238E27FC236}">
                <a16:creationId xmlns:a16="http://schemas.microsoft.com/office/drawing/2014/main" id="{0FF1F905-5054-A5A0-8E12-37C5F65D4AF9}"/>
              </a:ext>
            </a:extLst>
          </p:cNvPr>
          <p:cNvPicPr>
            <a:picLocks noChangeAspect="1"/>
          </p:cNvPicPr>
          <p:nvPr/>
        </p:nvPicPr>
        <p:blipFill>
          <a:blip r:embed="rId2"/>
          <a:stretch>
            <a:fillRect/>
          </a:stretch>
        </p:blipFill>
        <p:spPr>
          <a:xfrm>
            <a:off x="51721" y="0"/>
            <a:ext cx="12088557" cy="6858000"/>
          </a:xfrm>
          <a:prstGeom prst="rect">
            <a:avLst/>
          </a:prstGeom>
        </p:spPr>
      </p:pic>
    </p:spTree>
    <p:extLst>
      <p:ext uri="{BB962C8B-B14F-4D97-AF65-F5344CB8AC3E}">
        <p14:creationId xmlns:p14="http://schemas.microsoft.com/office/powerpoint/2010/main" val="2133785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D003889-88DC-3398-DFB3-8C269063511F}"/>
              </a:ext>
            </a:extLst>
          </p:cNvPr>
          <p:cNvPicPr>
            <a:picLocks noChangeAspect="1"/>
          </p:cNvPicPr>
          <p:nvPr/>
        </p:nvPicPr>
        <p:blipFill>
          <a:blip r:embed="rId2"/>
          <a:stretch>
            <a:fillRect/>
          </a:stretch>
        </p:blipFill>
        <p:spPr>
          <a:xfrm>
            <a:off x="0" y="1171222"/>
            <a:ext cx="12192000" cy="4515556"/>
          </a:xfrm>
          <a:prstGeom prst="rect">
            <a:avLst/>
          </a:prstGeom>
        </p:spPr>
      </p:pic>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3392177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794F0E-74D6-FE94-B9EC-9588DAA73720}"/>
              </a:ext>
            </a:extLst>
          </p:cNvPr>
          <p:cNvPicPr>
            <a:picLocks noChangeAspect="1"/>
          </p:cNvPicPr>
          <p:nvPr/>
        </p:nvPicPr>
        <p:blipFill>
          <a:blip r:embed="rId2"/>
          <a:stretch>
            <a:fillRect/>
          </a:stretch>
        </p:blipFill>
        <p:spPr>
          <a:xfrm>
            <a:off x="1194" y="0"/>
            <a:ext cx="12189611" cy="6858000"/>
          </a:xfrm>
          <a:prstGeom prst="rect">
            <a:avLst/>
          </a:prstGeom>
        </p:spPr>
      </p:pic>
      <p:sp>
        <p:nvSpPr>
          <p:cNvPr id="7" name="Footer Placeholder 6">
            <a:extLst>
              <a:ext uri="{FF2B5EF4-FFF2-40B4-BE49-F238E27FC236}">
                <a16:creationId xmlns:a16="http://schemas.microsoft.com/office/drawing/2014/main" id="{ED80E3AA-8880-6C02-0D8B-4B240C35E7BF}"/>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814324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C0782-400D-4942-A831-54E1AE75D39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A9946B9-E58F-4B0B-BAFF-5AD2C6BF1555}"/>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0DCF05DC-81DF-8779-A531-A904FE67C8B1}"/>
              </a:ext>
            </a:extLst>
          </p:cNvPr>
          <p:cNvSpPr>
            <a:spLocks noGrp="1"/>
          </p:cNvSpPr>
          <p:nvPr>
            <p:ph type="ftr" sz="quarter" idx="11"/>
          </p:nvPr>
        </p:nvSpPr>
        <p:spPr/>
        <p:txBody>
          <a:bodyPr/>
          <a:lstStyle/>
          <a:p>
            <a:r>
              <a:rPr lang="en-US" dirty="0"/>
              <a:t>Public Domain</a:t>
            </a:r>
          </a:p>
        </p:txBody>
      </p:sp>
      <p:pic>
        <p:nvPicPr>
          <p:cNvPr id="6" name="Picture 5">
            <a:extLst>
              <a:ext uri="{FF2B5EF4-FFF2-40B4-BE49-F238E27FC236}">
                <a16:creationId xmlns:a16="http://schemas.microsoft.com/office/drawing/2014/main" id="{4E65692D-650A-522B-A1DC-6CD4FC548C3B}"/>
              </a:ext>
            </a:extLst>
          </p:cNvPr>
          <p:cNvPicPr>
            <a:picLocks noChangeAspect="1"/>
          </p:cNvPicPr>
          <p:nvPr/>
        </p:nvPicPr>
        <p:blipFill>
          <a:blip r:embed="rId2"/>
          <a:stretch>
            <a:fillRect/>
          </a:stretch>
        </p:blipFill>
        <p:spPr>
          <a:xfrm>
            <a:off x="0" y="995617"/>
            <a:ext cx="12192000" cy="4866766"/>
          </a:xfrm>
          <a:prstGeom prst="rect">
            <a:avLst/>
          </a:prstGeom>
        </p:spPr>
      </p:pic>
    </p:spTree>
    <p:extLst>
      <p:ext uri="{BB962C8B-B14F-4D97-AF65-F5344CB8AC3E}">
        <p14:creationId xmlns:p14="http://schemas.microsoft.com/office/powerpoint/2010/main" val="3717530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722D105-68B7-B5DD-4F58-925262E678FD}"/>
              </a:ext>
            </a:extLst>
          </p:cNvPr>
          <p:cNvPicPr>
            <a:picLocks noChangeAspect="1"/>
          </p:cNvPicPr>
          <p:nvPr/>
        </p:nvPicPr>
        <p:blipFill>
          <a:blip r:embed="rId2"/>
          <a:stretch>
            <a:fillRect/>
          </a:stretch>
        </p:blipFill>
        <p:spPr>
          <a:xfrm>
            <a:off x="0" y="6495"/>
            <a:ext cx="12192000" cy="6845009"/>
          </a:xfrm>
          <a:prstGeom prst="rect">
            <a:avLst/>
          </a:prstGeom>
        </p:spPr>
      </p:pic>
      <p:sp>
        <p:nvSpPr>
          <p:cNvPr id="9" name="Footer Placeholder 8">
            <a:extLst>
              <a:ext uri="{FF2B5EF4-FFF2-40B4-BE49-F238E27FC236}">
                <a16:creationId xmlns:a16="http://schemas.microsoft.com/office/drawing/2014/main" id="{CED6702D-9CBB-69BE-D5AB-FDEF82A1030C}"/>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2299506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D1A157-5711-BD4E-B49E-19DBEBC9A852}"/>
              </a:ext>
            </a:extLst>
          </p:cNvPr>
          <p:cNvPicPr>
            <a:picLocks noChangeAspect="1"/>
          </p:cNvPicPr>
          <p:nvPr/>
        </p:nvPicPr>
        <p:blipFill>
          <a:blip r:embed="rId2"/>
          <a:stretch>
            <a:fillRect/>
          </a:stretch>
        </p:blipFill>
        <p:spPr>
          <a:xfrm>
            <a:off x="0" y="1224978"/>
            <a:ext cx="12192000" cy="4408043"/>
          </a:xfrm>
          <a:prstGeom prst="rect">
            <a:avLst/>
          </a:prstGeom>
        </p:spPr>
      </p:pic>
      <p:sp>
        <p:nvSpPr>
          <p:cNvPr id="7" name="Footer Placeholder 6">
            <a:extLst>
              <a:ext uri="{FF2B5EF4-FFF2-40B4-BE49-F238E27FC236}">
                <a16:creationId xmlns:a16="http://schemas.microsoft.com/office/drawing/2014/main" id="{374FA095-F57C-4052-52A6-87D33EEE219F}"/>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26764333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TotalTime>
  <Words>57</Words>
  <Application>Microsoft Office PowerPoint</Application>
  <PresentationFormat>Widescreen</PresentationFormat>
  <Paragraphs>9</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9</cp:revision>
  <dcterms:created xsi:type="dcterms:W3CDTF">2021-03-05T00:09:04Z</dcterms:created>
  <dcterms:modified xsi:type="dcterms:W3CDTF">2024-05-05T19:36:02Z</dcterms:modified>
</cp:coreProperties>
</file>