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13"/>
  </p:notesMasterIdLst>
  <p:handoutMasterIdLst>
    <p:handoutMasterId r:id="rId14"/>
  </p:handoutMasterIdLst>
  <p:sldIdLst>
    <p:sldId id="262" r:id="rId2"/>
    <p:sldId id="264" r:id="rId3"/>
    <p:sldId id="265" r:id="rId4"/>
    <p:sldId id="266" r:id="rId5"/>
    <p:sldId id="267" r:id="rId6"/>
    <p:sldId id="268" r:id="rId7"/>
    <p:sldId id="269" r:id="rId8"/>
    <p:sldId id="270" r:id="rId9"/>
    <p:sldId id="271" r:id="rId10"/>
    <p:sldId id="273" r:id="rId11"/>
    <p:sldId id="27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A9BD3D-4DD0-401A-B055-9CD37167867D}" v="22" dt="2020-10-13T19:52:29.591"/>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44" autoAdjust="0"/>
    <p:restoredTop sz="91160" autoAdjust="0"/>
  </p:normalViewPr>
  <p:slideViewPr>
    <p:cSldViewPr snapToGrid="0" showGuides="1">
      <p:cViewPr varScale="1">
        <p:scale>
          <a:sx n="65" d="100"/>
          <a:sy n="65" d="100"/>
        </p:scale>
        <p:origin x="978"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7BA9BD3D-4DD0-401A-B055-9CD37167867D}"/>
    <pc:docChg chg="custSel addSld modSld">
      <pc:chgData name="Sarah Gothard" userId="0e53f415fda5f162" providerId="LiveId" clId="{7BA9BD3D-4DD0-401A-B055-9CD37167867D}" dt="2020-10-13T19:52:34.078" v="70" actId="1076"/>
      <pc:docMkLst>
        <pc:docMk/>
      </pc:docMkLst>
      <pc:sldChg chg="addSp delSp modSp mod">
        <pc:chgData name="Sarah Gothard" userId="0e53f415fda5f162" providerId="LiveId" clId="{7BA9BD3D-4DD0-401A-B055-9CD37167867D}" dt="2020-10-13T19:32:24.718" v="15" actId="1076"/>
        <pc:sldMkLst>
          <pc:docMk/>
          <pc:sldMk cId="219344417" sldId="262"/>
        </pc:sldMkLst>
        <pc:spChg chg="del">
          <ac:chgData name="Sarah Gothard" userId="0e53f415fda5f162" providerId="LiveId" clId="{7BA9BD3D-4DD0-401A-B055-9CD37167867D}" dt="2020-10-13T19:32:05.067" v="8" actId="478"/>
          <ac:spMkLst>
            <pc:docMk/>
            <pc:sldMk cId="219344417" sldId="262"/>
            <ac:spMk id="5" creationId="{51758FCC-16BE-4944-BAEA-A6F5B0DD3660}"/>
          </ac:spMkLst>
        </pc:spChg>
        <pc:picChg chg="add mod">
          <ac:chgData name="Sarah Gothard" userId="0e53f415fda5f162" providerId="LiveId" clId="{7BA9BD3D-4DD0-401A-B055-9CD37167867D}" dt="2020-10-13T19:32:24.718" v="15" actId="1076"/>
          <ac:picMkLst>
            <pc:docMk/>
            <pc:sldMk cId="219344417" sldId="262"/>
            <ac:picMk id="3" creationId="{64830726-6629-4F8C-B510-B2361BDAC2AD}"/>
          </ac:picMkLst>
        </pc:picChg>
      </pc:sldChg>
      <pc:sldChg chg="addSp modSp mod">
        <pc:chgData name="Sarah Gothard" userId="0e53f415fda5f162" providerId="LiveId" clId="{7BA9BD3D-4DD0-401A-B055-9CD37167867D}" dt="2020-10-13T19:42:57.628" v="20" actId="1076"/>
        <pc:sldMkLst>
          <pc:docMk/>
          <pc:sldMk cId="795945589" sldId="264"/>
        </pc:sldMkLst>
        <pc:picChg chg="add mod">
          <ac:chgData name="Sarah Gothard" userId="0e53f415fda5f162" providerId="LiveId" clId="{7BA9BD3D-4DD0-401A-B055-9CD37167867D}" dt="2020-10-13T19:42:57.628" v="20" actId="1076"/>
          <ac:picMkLst>
            <pc:docMk/>
            <pc:sldMk cId="795945589" sldId="264"/>
            <ac:picMk id="3" creationId="{8B64D8D0-43AC-47C6-A960-B58071FB01D1}"/>
          </ac:picMkLst>
        </pc:picChg>
      </pc:sldChg>
      <pc:sldChg chg="addSp modSp add mod">
        <pc:chgData name="Sarah Gothard" userId="0e53f415fda5f162" providerId="LiveId" clId="{7BA9BD3D-4DD0-401A-B055-9CD37167867D}" dt="2020-10-13T19:49:43.770" v="48" actId="1076"/>
        <pc:sldMkLst>
          <pc:docMk/>
          <pc:sldMk cId="2777849384" sldId="265"/>
        </pc:sldMkLst>
        <pc:picChg chg="add mod">
          <ac:chgData name="Sarah Gothard" userId="0e53f415fda5f162" providerId="LiveId" clId="{7BA9BD3D-4DD0-401A-B055-9CD37167867D}" dt="2020-10-13T19:49:43.770" v="48" actId="1076"/>
          <ac:picMkLst>
            <pc:docMk/>
            <pc:sldMk cId="2777849384" sldId="265"/>
            <ac:picMk id="3" creationId="{724665C9-EF7F-41D4-AA86-C4EC308990FA}"/>
          </ac:picMkLst>
        </pc:picChg>
      </pc:sldChg>
      <pc:sldChg chg="addSp modSp add mod">
        <pc:chgData name="Sarah Gothard" userId="0e53f415fda5f162" providerId="LiveId" clId="{7BA9BD3D-4DD0-401A-B055-9CD37167867D}" dt="2020-10-13T19:44:08.392" v="26" actId="1076"/>
        <pc:sldMkLst>
          <pc:docMk/>
          <pc:sldMk cId="1851269552" sldId="266"/>
        </pc:sldMkLst>
        <pc:picChg chg="add mod">
          <ac:chgData name="Sarah Gothard" userId="0e53f415fda5f162" providerId="LiveId" clId="{7BA9BD3D-4DD0-401A-B055-9CD37167867D}" dt="2020-10-13T19:44:08.392" v="26" actId="1076"/>
          <ac:picMkLst>
            <pc:docMk/>
            <pc:sldMk cId="1851269552" sldId="266"/>
            <ac:picMk id="3" creationId="{52FFAAB6-7511-4BD6-A14C-3B6644B81166}"/>
          </ac:picMkLst>
        </pc:picChg>
      </pc:sldChg>
      <pc:sldChg chg="addSp delSp modSp add mod">
        <pc:chgData name="Sarah Gothard" userId="0e53f415fda5f162" providerId="LiveId" clId="{7BA9BD3D-4DD0-401A-B055-9CD37167867D}" dt="2020-10-13T19:52:34.078" v="70" actId="1076"/>
        <pc:sldMkLst>
          <pc:docMk/>
          <pc:sldMk cId="1757244361" sldId="267"/>
        </pc:sldMkLst>
        <pc:picChg chg="add del mod">
          <ac:chgData name="Sarah Gothard" userId="0e53f415fda5f162" providerId="LiveId" clId="{7BA9BD3D-4DD0-401A-B055-9CD37167867D}" dt="2020-10-13T19:52:29.367" v="67" actId="478"/>
          <ac:picMkLst>
            <pc:docMk/>
            <pc:sldMk cId="1757244361" sldId="267"/>
            <ac:picMk id="3" creationId="{7EB6DB8A-606D-4E21-B0B7-7ABD7E5C21AC}"/>
          </ac:picMkLst>
        </pc:picChg>
        <pc:picChg chg="add mod">
          <ac:chgData name="Sarah Gothard" userId="0e53f415fda5f162" providerId="LiveId" clId="{7BA9BD3D-4DD0-401A-B055-9CD37167867D}" dt="2020-10-13T19:52:34.078" v="70" actId="1076"/>
          <ac:picMkLst>
            <pc:docMk/>
            <pc:sldMk cId="1757244361" sldId="267"/>
            <ac:picMk id="5" creationId="{3DDF9CAB-4977-483F-BB53-BA3A1947F84E}"/>
          </ac:picMkLst>
        </pc:picChg>
      </pc:sldChg>
      <pc:sldChg chg="addSp delSp modSp add mod">
        <pc:chgData name="Sarah Gothard" userId="0e53f415fda5f162" providerId="LiveId" clId="{7BA9BD3D-4DD0-401A-B055-9CD37167867D}" dt="2020-10-13T19:45:46.432" v="33" actId="1076"/>
        <pc:sldMkLst>
          <pc:docMk/>
          <pc:sldMk cId="775354586" sldId="268"/>
        </pc:sldMkLst>
        <pc:picChg chg="add del">
          <ac:chgData name="Sarah Gothard" userId="0e53f415fda5f162" providerId="LiveId" clId="{7BA9BD3D-4DD0-401A-B055-9CD37167867D}" dt="2020-10-13T19:45:34.045" v="28" actId="478"/>
          <ac:picMkLst>
            <pc:docMk/>
            <pc:sldMk cId="775354586" sldId="268"/>
            <ac:picMk id="3" creationId="{5CF94126-F4BA-4758-B284-AA1D2822FE40}"/>
          </ac:picMkLst>
        </pc:picChg>
        <pc:picChg chg="add mod">
          <ac:chgData name="Sarah Gothard" userId="0e53f415fda5f162" providerId="LiveId" clId="{7BA9BD3D-4DD0-401A-B055-9CD37167867D}" dt="2020-10-13T19:45:46.432" v="33" actId="1076"/>
          <ac:picMkLst>
            <pc:docMk/>
            <pc:sldMk cId="775354586" sldId="268"/>
            <ac:picMk id="5" creationId="{B9AA3544-2C80-47B2-84F6-5D92D8927ADE}"/>
          </ac:picMkLst>
        </pc:picChg>
      </pc:sldChg>
      <pc:sldChg chg="addSp modSp add mod">
        <pc:chgData name="Sarah Gothard" userId="0e53f415fda5f162" providerId="LiveId" clId="{7BA9BD3D-4DD0-401A-B055-9CD37167867D}" dt="2020-10-13T19:50:56.609" v="58" actId="1076"/>
        <pc:sldMkLst>
          <pc:docMk/>
          <pc:sldMk cId="3253893276" sldId="269"/>
        </pc:sldMkLst>
        <pc:picChg chg="add mod">
          <ac:chgData name="Sarah Gothard" userId="0e53f415fda5f162" providerId="LiveId" clId="{7BA9BD3D-4DD0-401A-B055-9CD37167867D}" dt="2020-10-13T19:50:56.609" v="58" actId="1076"/>
          <ac:picMkLst>
            <pc:docMk/>
            <pc:sldMk cId="3253893276" sldId="269"/>
            <ac:picMk id="3" creationId="{C67B03E8-E9E7-4095-A962-0FA70387FDF0}"/>
          </ac:picMkLst>
        </pc:picChg>
      </pc:sldChg>
      <pc:sldChg chg="addSp modSp add mod">
        <pc:chgData name="Sarah Gothard" userId="0e53f415fda5f162" providerId="LiveId" clId="{7BA9BD3D-4DD0-401A-B055-9CD37167867D}" dt="2020-10-13T19:47:46.833" v="38" actId="1076"/>
        <pc:sldMkLst>
          <pc:docMk/>
          <pc:sldMk cId="2479456898" sldId="270"/>
        </pc:sldMkLst>
        <pc:picChg chg="add mod">
          <ac:chgData name="Sarah Gothard" userId="0e53f415fda5f162" providerId="LiveId" clId="{7BA9BD3D-4DD0-401A-B055-9CD37167867D}" dt="2020-10-13T19:47:46.833" v="38" actId="1076"/>
          <ac:picMkLst>
            <pc:docMk/>
            <pc:sldMk cId="2479456898" sldId="270"/>
            <ac:picMk id="3" creationId="{DD1E5A20-98BE-459D-87F6-321EF3F5930E}"/>
          </ac:picMkLst>
        </pc:picChg>
      </pc:sldChg>
      <pc:sldChg chg="addSp modSp add mod">
        <pc:chgData name="Sarah Gothard" userId="0e53f415fda5f162" providerId="LiveId" clId="{7BA9BD3D-4DD0-401A-B055-9CD37167867D}" dt="2020-10-13T19:51:25.948" v="61" actId="1076"/>
        <pc:sldMkLst>
          <pc:docMk/>
          <pc:sldMk cId="3096891117" sldId="271"/>
        </pc:sldMkLst>
        <pc:picChg chg="add mod">
          <ac:chgData name="Sarah Gothard" userId="0e53f415fda5f162" providerId="LiveId" clId="{7BA9BD3D-4DD0-401A-B055-9CD37167867D}" dt="2020-10-13T19:51:25.948" v="61" actId="1076"/>
          <ac:picMkLst>
            <pc:docMk/>
            <pc:sldMk cId="3096891117" sldId="271"/>
            <ac:picMk id="3" creationId="{9F1F0E34-8E3C-4EC9-87FF-9D1F094A83E7}"/>
          </ac:picMkLst>
        </pc:picChg>
      </pc:sldChg>
      <pc:sldChg chg="addSp modSp add mod">
        <pc:chgData name="Sarah Gothard" userId="0e53f415fda5f162" providerId="LiveId" clId="{7BA9BD3D-4DD0-401A-B055-9CD37167867D}" dt="2020-10-13T19:51:58.833" v="66" actId="1076"/>
        <pc:sldMkLst>
          <pc:docMk/>
          <pc:sldMk cId="3942588826" sldId="272"/>
        </pc:sldMkLst>
        <pc:picChg chg="add mod">
          <ac:chgData name="Sarah Gothard" userId="0e53f415fda5f162" providerId="LiveId" clId="{7BA9BD3D-4DD0-401A-B055-9CD37167867D}" dt="2020-10-13T19:51:58.833" v="66" actId="1076"/>
          <ac:picMkLst>
            <pc:docMk/>
            <pc:sldMk cId="3942588826" sldId="272"/>
            <ac:picMk id="3" creationId="{537CB635-36B7-4204-AE46-9B6BA6FEF2C4}"/>
          </ac:picMkLst>
        </pc:picChg>
      </pc:sldChg>
      <pc:sldChg chg="addSp modSp add mod">
        <pc:chgData name="Sarah Gothard" userId="0e53f415fda5f162" providerId="LiveId" clId="{7BA9BD3D-4DD0-401A-B055-9CD37167867D}" dt="2020-10-13T19:48:46.730" v="42" actId="1076"/>
        <pc:sldMkLst>
          <pc:docMk/>
          <pc:sldMk cId="75791592" sldId="273"/>
        </pc:sldMkLst>
        <pc:picChg chg="add mod">
          <ac:chgData name="Sarah Gothard" userId="0e53f415fda5f162" providerId="LiveId" clId="{7BA9BD3D-4DD0-401A-B055-9CD37167867D}" dt="2020-10-13T19:48:46.730" v="42" actId="1076"/>
          <ac:picMkLst>
            <pc:docMk/>
            <pc:sldMk cId="75791592" sldId="273"/>
            <ac:picMk id="3" creationId="{368C8524-DF4C-400B-9F07-F8838A7D0B9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10/13/2020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10/13/2020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10/13/2020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10/13/2020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10/13/2020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10/13/2020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10/13/2020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10/13/2020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10/13/2020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10/13/2020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10/13/2020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10/13/2020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10/13/2020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10/13/2020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10/13/2020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10/13/2020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10/13/2020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10/13/2020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4830726-6629-4F8C-B510-B2361BDAC2AD}"/>
              </a:ext>
            </a:extLst>
          </p:cNvPr>
          <p:cNvPicPr>
            <a:picLocks noChangeAspect="1"/>
          </p:cNvPicPr>
          <p:nvPr/>
        </p:nvPicPr>
        <p:blipFill>
          <a:blip r:embed="rId3"/>
          <a:stretch>
            <a:fillRect/>
          </a:stretch>
        </p:blipFill>
        <p:spPr>
          <a:xfrm>
            <a:off x="966019" y="2527543"/>
            <a:ext cx="10259961" cy="1802914"/>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68C8524-DF4C-400B-9F07-F8838A7D0B9A}"/>
              </a:ext>
            </a:extLst>
          </p:cNvPr>
          <p:cNvPicPr>
            <a:picLocks noChangeAspect="1"/>
          </p:cNvPicPr>
          <p:nvPr/>
        </p:nvPicPr>
        <p:blipFill>
          <a:blip r:embed="rId2"/>
          <a:stretch>
            <a:fillRect/>
          </a:stretch>
        </p:blipFill>
        <p:spPr>
          <a:xfrm>
            <a:off x="693175" y="674767"/>
            <a:ext cx="10781071" cy="5508466"/>
          </a:xfrm>
          <a:prstGeom prst="rect">
            <a:avLst/>
          </a:prstGeom>
        </p:spPr>
      </p:pic>
    </p:spTree>
    <p:extLst>
      <p:ext uri="{BB962C8B-B14F-4D97-AF65-F5344CB8AC3E}">
        <p14:creationId xmlns:p14="http://schemas.microsoft.com/office/powerpoint/2010/main" val="75791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37CB635-36B7-4204-AE46-9B6BA6FEF2C4}"/>
              </a:ext>
            </a:extLst>
          </p:cNvPr>
          <p:cNvPicPr>
            <a:picLocks noChangeAspect="1"/>
          </p:cNvPicPr>
          <p:nvPr/>
        </p:nvPicPr>
        <p:blipFill>
          <a:blip r:embed="rId2"/>
          <a:stretch>
            <a:fillRect/>
          </a:stretch>
        </p:blipFill>
        <p:spPr>
          <a:xfrm>
            <a:off x="631807" y="1932806"/>
            <a:ext cx="10928385" cy="2992387"/>
          </a:xfrm>
          <a:prstGeom prst="rect">
            <a:avLst/>
          </a:prstGeom>
        </p:spPr>
      </p:pic>
    </p:spTree>
    <p:extLst>
      <p:ext uri="{BB962C8B-B14F-4D97-AF65-F5344CB8AC3E}">
        <p14:creationId xmlns:p14="http://schemas.microsoft.com/office/powerpoint/2010/main" val="3942588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B64D8D0-43AC-47C6-A960-B58071FB01D1}"/>
              </a:ext>
            </a:extLst>
          </p:cNvPr>
          <p:cNvPicPr>
            <a:picLocks noChangeAspect="1"/>
          </p:cNvPicPr>
          <p:nvPr/>
        </p:nvPicPr>
        <p:blipFill>
          <a:blip r:embed="rId2"/>
          <a:stretch>
            <a:fillRect/>
          </a:stretch>
        </p:blipFill>
        <p:spPr>
          <a:xfrm>
            <a:off x="690715" y="655787"/>
            <a:ext cx="10810569" cy="5546425"/>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24665C9-EF7F-41D4-AA86-C4EC308990FA}"/>
              </a:ext>
            </a:extLst>
          </p:cNvPr>
          <p:cNvPicPr>
            <a:picLocks noChangeAspect="1"/>
          </p:cNvPicPr>
          <p:nvPr/>
        </p:nvPicPr>
        <p:blipFill>
          <a:blip r:embed="rId2"/>
          <a:stretch>
            <a:fillRect/>
          </a:stretch>
        </p:blipFill>
        <p:spPr>
          <a:xfrm>
            <a:off x="510632" y="1872410"/>
            <a:ext cx="11146157" cy="3083481"/>
          </a:xfrm>
          <a:prstGeom prst="rect">
            <a:avLst/>
          </a:prstGeom>
        </p:spPr>
      </p:pic>
    </p:spTree>
    <p:extLst>
      <p:ext uri="{BB962C8B-B14F-4D97-AF65-F5344CB8AC3E}">
        <p14:creationId xmlns:p14="http://schemas.microsoft.com/office/powerpoint/2010/main" val="2777849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2FFAAB6-7511-4BD6-A14C-3B6644B81166}"/>
              </a:ext>
            </a:extLst>
          </p:cNvPr>
          <p:cNvPicPr>
            <a:picLocks noChangeAspect="1"/>
          </p:cNvPicPr>
          <p:nvPr/>
        </p:nvPicPr>
        <p:blipFill>
          <a:blip r:embed="rId2"/>
          <a:stretch>
            <a:fillRect/>
          </a:stretch>
        </p:blipFill>
        <p:spPr>
          <a:xfrm>
            <a:off x="587227" y="620634"/>
            <a:ext cx="10992968" cy="5616732"/>
          </a:xfrm>
          <a:prstGeom prst="rect">
            <a:avLst/>
          </a:prstGeom>
        </p:spPr>
      </p:pic>
    </p:spTree>
    <p:extLst>
      <p:ext uri="{BB962C8B-B14F-4D97-AF65-F5344CB8AC3E}">
        <p14:creationId xmlns:p14="http://schemas.microsoft.com/office/powerpoint/2010/main" val="1851269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DDF9CAB-4977-483F-BB53-BA3A1947F84E}"/>
              </a:ext>
            </a:extLst>
          </p:cNvPr>
          <p:cNvPicPr>
            <a:picLocks noChangeAspect="1"/>
          </p:cNvPicPr>
          <p:nvPr/>
        </p:nvPicPr>
        <p:blipFill>
          <a:blip r:embed="rId2"/>
          <a:stretch>
            <a:fillRect/>
          </a:stretch>
        </p:blipFill>
        <p:spPr>
          <a:xfrm>
            <a:off x="634182" y="1932212"/>
            <a:ext cx="10899058" cy="2993575"/>
          </a:xfrm>
          <a:prstGeom prst="rect">
            <a:avLst/>
          </a:prstGeom>
        </p:spPr>
      </p:pic>
    </p:spTree>
    <p:extLst>
      <p:ext uri="{BB962C8B-B14F-4D97-AF65-F5344CB8AC3E}">
        <p14:creationId xmlns:p14="http://schemas.microsoft.com/office/powerpoint/2010/main" val="1757244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9AA3544-2C80-47B2-84F6-5D92D8927ADE}"/>
              </a:ext>
            </a:extLst>
          </p:cNvPr>
          <p:cNvPicPr>
            <a:picLocks noChangeAspect="1"/>
          </p:cNvPicPr>
          <p:nvPr/>
        </p:nvPicPr>
        <p:blipFill>
          <a:blip r:embed="rId2"/>
          <a:stretch>
            <a:fillRect/>
          </a:stretch>
        </p:blipFill>
        <p:spPr>
          <a:xfrm>
            <a:off x="599429" y="590224"/>
            <a:ext cx="10993141" cy="5647852"/>
          </a:xfrm>
          <a:prstGeom prst="rect">
            <a:avLst/>
          </a:prstGeom>
        </p:spPr>
      </p:pic>
    </p:spTree>
    <p:extLst>
      <p:ext uri="{BB962C8B-B14F-4D97-AF65-F5344CB8AC3E}">
        <p14:creationId xmlns:p14="http://schemas.microsoft.com/office/powerpoint/2010/main" val="775354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67B03E8-E9E7-4095-A962-0FA70387FDF0}"/>
              </a:ext>
            </a:extLst>
          </p:cNvPr>
          <p:cNvPicPr>
            <a:picLocks noChangeAspect="1"/>
          </p:cNvPicPr>
          <p:nvPr/>
        </p:nvPicPr>
        <p:blipFill>
          <a:blip r:embed="rId2"/>
          <a:stretch>
            <a:fillRect/>
          </a:stretch>
        </p:blipFill>
        <p:spPr>
          <a:xfrm>
            <a:off x="578708" y="1918991"/>
            <a:ext cx="11034584" cy="2990318"/>
          </a:xfrm>
          <a:prstGeom prst="rect">
            <a:avLst/>
          </a:prstGeom>
        </p:spPr>
      </p:pic>
    </p:spTree>
    <p:extLst>
      <p:ext uri="{BB962C8B-B14F-4D97-AF65-F5344CB8AC3E}">
        <p14:creationId xmlns:p14="http://schemas.microsoft.com/office/powerpoint/2010/main" val="3253893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D1E5A20-98BE-459D-87F6-321EF3F5930E}"/>
              </a:ext>
            </a:extLst>
          </p:cNvPr>
          <p:cNvPicPr>
            <a:picLocks noChangeAspect="1"/>
          </p:cNvPicPr>
          <p:nvPr/>
        </p:nvPicPr>
        <p:blipFill>
          <a:blip r:embed="rId2"/>
          <a:stretch>
            <a:fillRect/>
          </a:stretch>
        </p:blipFill>
        <p:spPr>
          <a:xfrm>
            <a:off x="700550" y="655742"/>
            <a:ext cx="10766322" cy="5546516"/>
          </a:xfrm>
          <a:prstGeom prst="rect">
            <a:avLst/>
          </a:prstGeom>
        </p:spPr>
      </p:pic>
    </p:spTree>
    <p:extLst>
      <p:ext uri="{BB962C8B-B14F-4D97-AF65-F5344CB8AC3E}">
        <p14:creationId xmlns:p14="http://schemas.microsoft.com/office/powerpoint/2010/main" val="2479456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F1F0E34-8E3C-4EC9-87FF-9D1F094A83E7}"/>
              </a:ext>
            </a:extLst>
          </p:cNvPr>
          <p:cNvPicPr>
            <a:picLocks noChangeAspect="1"/>
          </p:cNvPicPr>
          <p:nvPr/>
        </p:nvPicPr>
        <p:blipFill>
          <a:blip r:embed="rId2"/>
          <a:stretch>
            <a:fillRect/>
          </a:stretch>
        </p:blipFill>
        <p:spPr>
          <a:xfrm>
            <a:off x="663678" y="1922398"/>
            <a:ext cx="10840065" cy="2983504"/>
          </a:xfrm>
          <a:prstGeom prst="rect">
            <a:avLst/>
          </a:prstGeom>
        </p:spPr>
      </p:pic>
    </p:spTree>
    <p:extLst>
      <p:ext uri="{BB962C8B-B14F-4D97-AF65-F5344CB8AC3E}">
        <p14:creationId xmlns:p14="http://schemas.microsoft.com/office/powerpoint/2010/main" val="30968911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65</Words>
  <Application>Microsoft Office PowerPoint</Application>
  <PresentationFormat>Widescreen</PresentationFormat>
  <Paragraphs>13</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2019-10-03T14:51:38Z</dcterms:created>
  <dcterms:modified xsi:type="dcterms:W3CDTF">2020-10-13T19:52:56Z</dcterms:modified>
</cp:coreProperties>
</file>