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notesMasterIdLst>
    <p:notesMasterId r:id="rId6"/>
  </p:notesMasterIdLst>
  <p:handoutMasterIdLst>
    <p:handoutMasterId r:id="rId7"/>
  </p:handoutMasterIdLst>
  <p:sldIdLst>
    <p:sldId id="257" r:id="rId2"/>
    <p:sldId id="258" r:id="rId3"/>
    <p:sldId id="260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21E4AEA4-8DFA-4A89-87EB-49C32662AFE0}"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50" autoAdjust="0"/>
    <p:restoredTop sz="92265" autoAdjust="0"/>
  </p:normalViewPr>
  <p:slideViewPr>
    <p:cSldViewPr snapToGrid="0" showGuides="1">
      <p:cViewPr varScale="1">
        <p:scale>
          <a:sx n="68" d="100"/>
          <a:sy n="68" d="100"/>
        </p:scale>
        <p:origin x="664" y="6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76" d="100"/>
          <a:sy n="76" d="100"/>
        </p:scale>
        <p:origin x="1710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D91178-905E-4181-A080-73FBE2A7F10F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EDC0C31-3BFD-43A2-B8EE-356E8F332F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26552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649B93-516E-447E-9C4C-C287614C6398}" type="datetimeFigureOut">
              <a:rPr lang="en-US" smtClean="0"/>
              <a:t>1/14/2024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7908AF-65BE-457F-9D87-289A548E6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23204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You are welcome to use or modify these PowerPoints as needed. Feel free to change the design or layout to suit your ministry, school, home, or company. </a:t>
            </a:r>
            <a:r>
              <a:rPr lang="en-US"/>
              <a:t>More PowerPoint slides can be found at mobilehymns.org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7908AF-65BE-457F-9D87-289A548E61FF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96182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A5E8-EBEC-488E-AE66-5DA21A38EE26}" type="datetime1">
              <a:rPr lang="en-US" smtClean="0"/>
              <a:t>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6381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2FCC0-5F4E-427F-9127-B94CD82A0C38}" type="datetime1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33878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D3A5CF-AFEC-4509-B771-31481ADC1172}" type="datetime1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401743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ED43AE-BA47-4254-AC12-551DD83CE10D}" type="datetime1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7175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73CAEB-D68E-468F-8E56-B4B66E1C0A61}" type="datetime1">
              <a:rPr lang="en-US" smtClean="0"/>
              <a:t>1/14/2024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099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A7C4FE-EB64-46BB-9205-B1EE9EE8BFC9}" type="datetime1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2527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C74EE6-CF30-4CA8-B154-B496D8D79A09}" type="datetime1">
              <a:rPr lang="en-US" smtClean="0"/>
              <a:t>1/14/2024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23174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98C175-E6CD-4916-8689-413DF59FA2B7}" type="datetime1">
              <a:rPr lang="en-US" smtClean="0"/>
              <a:t>1/14/2024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27097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E2422B-9403-45EA-B93B-F8104079F340}" type="datetime1">
              <a:rPr lang="en-US" smtClean="0"/>
              <a:t>1/14/2024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541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927844-C336-4BB0-BDE0-54C7634A075B}" type="datetime1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29594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E49165-212D-48C1-9776-729E0A8C0D58}" type="datetime1">
              <a:rPr lang="en-US" smtClean="0"/>
              <a:t>1/14/2024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68D91-5085-43EA-8734-9AB23AC0958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0025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1B597-F26C-4EAF-A163-38755C5479C0}" type="datetime1">
              <a:rPr lang="en-US" smtClean="0"/>
              <a:t>1/14/2024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Public Domain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68D91-5085-43EA-8734-9AB23AC0958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00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54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BB070B0-4A98-BF25-2753-0C3CE58C041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43467" y="2270337"/>
            <a:ext cx="10905066" cy="2317326"/>
          </a:xfrm>
          <a:prstGeom prst="rect">
            <a:avLst/>
          </a:prstGeom>
        </p:spPr>
      </p:pic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5277B3-F2AB-47E8-A410-E4DFF7CB25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2111670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Rectangle 59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Rectangle 61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9B23AFD-7841-711E-C6BE-D4ABA483F45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1393" y="643467"/>
            <a:ext cx="10129213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6B8CC5-47EA-4018-9593-5620C8643D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55195146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>
            <a:extLst>
              <a:ext uri="{FF2B5EF4-FFF2-40B4-BE49-F238E27FC236}">
                <a16:creationId xmlns:a16="http://schemas.microsoft.com/office/drawing/2014/main" id="{0A8433E1-B5F1-4921-3423-F30E2CD9E83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984930" y="643467"/>
            <a:ext cx="10222139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1A9E66E-6736-0F2A-6A86-A42A18BFF2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277288120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32BC26D8-82FB-445E-AA49-62A77D7C1E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CB44330D-EA18-4254-AA95-EB49948539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77012" y="480060"/>
            <a:ext cx="11237976" cy="589788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Content Placeholder 5" descr="A black background with a black square&#10;&#10;Description automatically generated with medium confidence">
            <a:extLst>
              <a:ext uri="{FF2B5EF4-FFF2-40B4-BE49-F238E27FC236}">
                <a16:creationId xmlns:a16="http://schemas.microsoft.com/office/drawing/2014/main" id="{0846F6AD-A6EC-F1F2-2070-2B8CA320B0C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89397" y="643467"/>
            <a:ext cx="10413205" cy="5571066"/>
          </a:xfrm>
          <a:prstGeom prst="rect">
            <a:avLst/>
          </a:prstGeom>
        </p:spPr>
      </p:pic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5F7AB90-6982-0A8A-B671-0E2B4FF79A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>
                <a:solidFill>
                  <a:srgbClr val="FFFFFF"/>
                </a:solidFill>
                <a:latin typeface="+mn-lt"/>
                <a:ea typeface="+mn-ea"/>
                <a:cs typeface="+mn-cs"/>
              </a:rPr>
              <a:t>Public Domain</a:t>
            </a:r>
          </a:p>
        </p:txBody>
      </p:sp>
    </p:spTree>
    <p:extLst>
      <p:ext uri="{BB962C8B-B14F-4D97-AF65-F5344CB8AC3E}">
        <p14:creationId xmlns:p14="http://schemas.microsoft.com/office/powerpoint/2010/main" val="1709708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range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Arial">
      <a:maj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51</Words>
  <Application>Microsoft Office PowerPoint</Application>
  <PresentationFormat>Widescreen</PresentationFormat>
  <Paragraphs>6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Sarah Gothard</dc:creator>
  <cp:lastModifiedBy>Gothard, Sarah</cp:lastModifiedBy>
  <cp:revision>4</cp:revision>
  <dcterms:created xsi:type="dcterms:W3CDTF">2019-12-31T20:25:24Z</dcterms:created>
  <dcterms:modified xsi:type="dcterms:W3CDTF">2024-01-15T01:33:12Z</dcterms:modified>
</cp:coreProperties>
</file>