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0"/>
  </p:notesMasterIdLst>
  <p:handoutMasterIdLst>
    <p:handoutMasterId r:id="rId11"/>
  </p:handoutMasterIdLst>
  <p:sldIdLst>
    <p:sldId id="256" r:id="rId2"/>
    <p:sldId id="266" r:id="rId3"/>
    <p:sldId id="267" r:id="rId4"/>
    <p:sldId id="268" r:id="rId5"/>
    <p:sldId id="269" r:id="rId6"/>
    <p:sldId id="270" r:id="rId7"/>
    <p:sldId id="271" r:id="rId8"/>
    <p:sldId id="27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7B52C7-F4AB-4ECB-8F07-E77793F7CE2A}" v="1" dt="2022-01-01T19:48:54.769"/>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947B52C7-F4AB-4ECB-8F07-E77793F7CE2A}"/>
    <pc:docChg chg="undo custSel addSld delSld modSld">
      <pc:chgData name="Sarah Gothard" userId="0e53f415fda5f162" providerId="LiveId" clId="{947B52C7-F4AB-4ECB-8F07-E77793F7CE2A}" dt="2022-01-01T19:52:53.462" v="37" actId="26606"/>
      <pc:docMkLst>
        <pc:docMk/>
      </pc:docMkLst>
      <pc:sldChg chg="addSp delSp modSp mod">
        <pc:chgData name="Sarah Gothard" userId="0e53f415fda5f162" providerId="LiveId" clId="{947B52C7-F4AB-4ECB-8F07-E77793F7CE2A}" dt="2022-01-01T19:48:55.259" v="4" actId="962"/>
        <pc:sldMkLst>
          <pc:docMk/>
          <pc:sldMk cId="2910433961" sldId="256"/>
        </pc:sldMkLst>
        <pc:spChg chg="ord">
          <ac:chgData name="Sarah Gothard" userId="0e53f415fda5f162" providerId="LiveId" clId="{947B52C7-F4AB-4ECB-8F07-E77793F7CE2A}" dt="2022-01-01T19:48:42.639" v="2" actId="26606"/>
          <ac:spMkLst>
            <pc:docMk/>
            <pc:sldMk cId="2910433961" sldId="256"/>
            <ac:spMk id="4" creationId="{FD60A99A-3D3E-41F4-8FB2-F58BC94B1563}"/>
          </ac:spMkLst>
        </pc:spChg>
        <pc:spChg chg="del">
          <ac:chgData name="Sarah Gothard" userId="0e53f415fda5f162" providerId="LiveId" clId="{947B52C7-F4AB-4ECB-8F07-E77793F7CE2A}" dt="2022-01-01T19:48:42.639" v="2" actId="26606"/>
          <ac:spMkLst>
            <pc:docMk/>
            <pc:sldMk cId="2910433961" sldId="256"/>
            <ac:spMk id="72" creationId="{32BC26D8-82FB-445E-AA49-62A77D7C1EE0}"/>
          </ac:spMkLst>
        </pc:spChg>
        <pc:spChg chg="del">
          <ac:chgData name="Sarah Gothard" userId="0e53f415fda5f162" providerId="LiveId" clId="{947B52C7-F4AB-4ECB-8F07-E77793F7CE2A}" dt="2022-01-01T19:48:42.639" v="2" actId="26606"/>
          <ac:spMkLst>
            <pc:docMk/>
            <pc:sldMk cId="2910433961" sldId="256"/>
            <ac:spMk id="74" creationId="{CB44330D-EA18-4254-AA95-EB49948539B8}"/>
          </ac:spMkLst>
        </pc:spChg>
        <pc:spChg chg="add">
          <ac:chgData name="Sarah Gothard" userId="0e53f415fda5f162" providerId="LiveId" clId="{947B52C7-F4AB-4ECB-8F07-E77793F7CE2A}" dt="2022-01-01T19:48:42.639" v="2" actId="26606"/>
          <ac:spMkLst>
            <pc:docMk/>
            <pc:sldMk cId="2910433961" sldId="256"/>
            <ac:spMk id="79" creationId="{32BC26D8-82FB-445E-AA49-62A77D7C1EE0}"/>
          </ac:spMkLst>
        </pc:spChg>
        <pc:spChg chg="add">
          <ac:chgData name="Sarah Gothard" userId="0e53f415fda5f162" providerId="LiveId" clId="{947B52C7-F4AB-4ECB-8F07-E77793F7CE2A}" dt="2022-01-01T19:48:42.639" v="2" actId="26606"/>
          <ac:spMkLst>
            <pc:docMk/>
            <pc:sldMk cId="2910433961" sldId="256"/>
            <ac:spMk id="81" creationId="{CB44330D-EA18-4254-AA95-EB49948539B8}"/>
          </ac:spMkLst>
        </pc:spChg>
        <pc:picChg chg="add mod">
          <ac:chgData name="Sarah Gothard" userId="0e53f415fda5f162" providerId="LiveId" clId="{947B52C7-F4AB-4ECB-8F07-E77793F7CE2A}" dt="2022-01-01T19:48:55.259" v="4" actId="962"/>
          <ac:picMkLst>
            <pc:docMk/>
            <pc:sldMk cId="2910433961" sldId="256"/>
            <ac:picMk id="3" creationId="{2FE80C89-C1D7-4288-B865-8CC621C143C8}"/>
          </ac:picMkLst>
        </pc:picChg>
        <pc:picChg chg="del">
          <ac:chgData name="Sarah Gothard" userId="0e53f415fda5f162" providerId="LiveId" clId="{947B52C7-F4AB-4ECB-8F07-E77793F7CE2A}" dt="2022-01-01T19:48:40.875" v="0" actId="478"/>
          <ac:picMkLst>
            <pc:docMk/>
            <pc:sldMk cId="2910433961" sldId="256"/>
            <ac:picMk id="5" creationId="{1AE68C20-C265-4417-AD36-8699E5ADE8CA}"/>
          </ac:picMkLst>
        </pc:picChg>
      </pc:sldChg>
      <pc:sldChg chg="addSp delSp modSp mod">
        <pc:chgData name="Sarah Gothard" userId="0e53f415fda5f162" providerId="LiveId" clId="{947B52C7-F4AB-4ECB-8F07-E77793F7CE2A}" dt="2022-01-01T19:49:48.595" v="13" actId="26606"/>
        <pc:sldMkLst>
          <pc:docMk/>
          <pc:sldMk cId="20734884" sldId="266"/>
        </pc:sldMkLst>
        <pc:spChg chg="ord">
          <ac:chgData name="Sarah Gothard" userId="0e53f415fda5f162" providerId="LiveId" clId="{947B52C7-F4AB-4ECB-8F07-E77793F7CE2A}" dt="2022-01-01T19:49:48.595" v="13" actId="26606"/>
          <ac:spMkLst>
            <pc:docMk/>
            <pc:sldMk cId="20734884" sldId="266"/>
            <ac:spMk id="4" creationId="{1E30E8FD-15B7-4CA6-8207-5C4E741CBDD1}"/>
          </ac:spMkLst>
        </pc:spChg>
        <pc:spChg chg="del">
          <ac:chgData name="Sarah Gothard" userId="0e53f415fda5f162" providerId="LiveId" clId="{947B52C7-F4AB-4ECB-8F07-E77793F7CE2A}" dt="2022-01-01T19:49:48.595" v="13" actId="26606"/>
          <ac:spMkLst>
            <pc:docMk/>
            <pc:sldMk cId="20734884" sldId="266"/>
            <ac:spMk id="70" creationId="{32BC26D8-82FB-445E-AA49-62A77D7C1EE0}"/>
          </ac:spMkLst>
        </pc:spChg>
        <pc:spChg chg="del">
          <ac:chgData name="Sarah Gothard" userId="0e53f415fda5f162" providerId="LiveId" clId="{947B52C7-F4AB-4ECB-8F07-E77793F7CE2A}" dt="2022-01-01T19:49:48.595" v="13" actId="26606"/>
          <ac:spMkLst>
            <pc:docMk/>
            <pc:sldMk cId="20734884" sldId="266"/>
            <ac:spMk id="72" creationId="{CB44330D-EA18-4254-AA95-EB49948539B8}"/>
          </ac:spMkLst>
        </pc:spChg>
        <pc:spChg chg="add">
          <ac:chgData name="Sarah Gothard" userId="0e53f415fda5f162" providerId="LiveId" clId="{947B52C7-F4AB-4ECB-8F07-E77793F7CE2A}" dt="2022-01-01T19:49:48.595" v="13" actId="26606"/>
          <ac:spMkLst>
            <pc:docMk/>
            <pc:sldMk cId="20734884" sldId="266"/>
            <ac:spMk id="77" creationId="{32BC26D8-82FB-445E-AA49-62A77D7C1EE0}"/>
          </ac:spMkLst>
        </pc:spChg>
        <pc:spChg chg="add">
          <ac:chgData name="Sarah Gothard" userId="0e53f415fda5f162" providerId="LiveId" clId="{947B52C7-F4AB-4ECB-8F07-E77793F7CE2A}" dt="2022-01-01T19:49:48.595" v="13" actId="26606"/>
          <ac:spMkLst>
            <pc:docMk/>
            <pc:sldMk cId="20734884" sldId="266"/>
            <ac:spMk id="79" creationId="{CB44330D-EA18-4254-AA95-EB49948539B8}"/>
          </ac:spMkLst>
        </pc:spChg>
        <pc:picChg chg="add del">
          <ac:chgData name="Sarah Gothard" userId="0e53f415fda5f162" providerId="LiveId" clId="{947B52C7-F4AB-4ECB-8F07-E77793F7CE2A}" dt="2022-01-01T19:49:07.385" v="7" actId="22"/>
          <ac:picMkLst>
            <pc:docMk/>
            <pc:sldMk cId="20734884" sldId="266"/>
            <ac:picMk id="3" creationId="{68F09922-C395-4C72-8C63-8149AC33E927}"/>
          </ac:picMkLst>
        </pc:picChg>
        <pc:picChg chg="del">
          <ac:chgData name="Sarah Gothard" userId="0e53f415fda5f162" providerId="LiveId" clId="{947B52C7-F4AB-4ECB-8F07-E77793F7CE2A}" dt="2022-01-01T19:48:57.511" v="5" actId="478"/>
          <ac:picMkLst>
            <pc:docMk/>
            <pc:sldMk cId="20734884" sldId="266"/>
            <ac:picMk id="6" creationId="{5D12FF2C-FD0F-430B-A4ED-0D86E8909E2C}"/>
          </ac:picMkLst>
        </pc:picChg>
        <pc:picChg chg="add del">
          <ac:chgData name="Sarah Gothard" userId="0e53f415fda5f162" providerId="LiveId" clId="{947B52C7-F4AB-4ECB-8F07-E77793F7CE2A}" dt="2022-01-01T19:49:17.697" v="9" actId="22"/>
          <ac:picMkLst>
            <pc:docMk/>
            <pc:sldMk cId="20734884" sldId="266"/>
            <ac:picMk id="7" creationId="{6C18BB09-C98A-481E-8585-934269B60ECA}"/>
          </ac:picMkLst>
        </pc:picChg>
        <pc:picChg chg="add del">
          <ac:chgData name="Sarah Gothard" userId="0e53f415fda5f162" providerId="LiveId" clId="{947B52C7-F4AB-4ECB-8F07-E77793F7CE2A}" dt="2022-01-01T19:49:33.291" v="11" actId="22"/>
          <ac:picMkLst>
            <pc:docMk/>
            <pc:sldMk cId="20734884" sldId="266"/>
            <ac:picMk id="9" creationId="{9220AC91-2739-405E-9308-DE66F79210E5}"/>
          </ac:picMkLst>
        </pc:picChg>
        <pc:picChg chg="add mod">
          <ac:chgData name="Sarah Gothard" userId="0e53f415fda5f162" providerId="LiveId" clId="{947B52C7-F4AB-4ECB-8F07-E77793F7CE2A}" dt="2022-01-01T19:49:48.595" v="13" actId="26606"/>
          <ac:picMkLst>
            <pc:docMk/>
            <pc:sldMk cId="20734884" sldId="266"/>
            <ac:picMk id="11" creationId="{A8040650-ACD8-47BB-8117-CF9396E3DD70}"/>
          </ac:picMkLst>
        </pc:picChg>
      </pc:sldChg>
      <pc:sldChg chg="del">
        <pc:chgData name="Sarah Gothard" userId="0e53f415fda5f162" providerId="LiveId" clId="{947B52C7-F4AB-4ECB-8F07-E77793F7CE2A}" dt="2022-01-01T19:49:51.621" v="14" actId="47"/>
        <pc:sldMkLst>
          <pc:docMk/>
          <pc:sldMk cId="610052046" sldId="267"/>
        </pc:sldMkLst>
      </pc:sldChg>
      <pc:sldChg chg="addSp delSp modSp new mod setBg">
        <pc:chgData name="Sarah Gothard" userId="0e53f415fda5f162" providerId="LiveId" clId="{947B52C7-F4AB-4ECB-8F07-E77793F7CE2A}" dt="2022-01-01T19:50:38.627" v="18" actId="27614"/>
        <pc:sldMkLst>
          <pc:docMk/>
          <pc:sldMk cId="3449347862" sldId="267"/>
        </pc:sldMkLst>
        <pc:spChg chg="del">
          <ac:chgData name="Sarah Gothard" userId="0e53f415fda5f162" providerId="LiveId" clId="{947B52C7-F4AB-4ECB-8F07-E77793F7CE2A}" dt="2022-01-01T19:50:02.695" v="17" actId="26606"/>
          <ac:spMkLst>
            <pc:docMk/>
            <pc:sldMk cId="3449347862" sldId="267"/>
            <ac:spMk id="2" creationId="{53FDCB6C-F098-455E-A91E-15205EF1468E}"/>
          </ac:spMkLst>
        </pc:spChg>
        <pc:spChg chg="del">
          <ac:chgData name="Sarah Gothard" userId="0e53f415fda5f162" providerId="LiveId" clId="{947B52C7-F4AB-4ECB-8F07-E77793F7CE2A}" dt="2022-01-01T19:50:02.695" v="17" actId="26606"/>
          <ac:spMkLst>
            <pc:docMk/>
            <pc:sldMk cId="3449347862" sldId="267"/>
            <ac:spMk id="3" creationId="{50852EBA-07F3-4F98-9E4D-BCAD50431CD3}"/>
          </ac:spMkLst>
        </pc:spChg>
        <pc:spChg chg="mod ord">
          <ac:chgData name="Sarah Gothard" userId="0e53f415fda5f162" providerId="LiveId" clId="{947B52C7-F4AB-4ECB-8F07-E77793F7CE2A}" dt="2022-01-01T19:50:02.695" v="17" actId="26606"/>
          <ac:spMkLst>
            <pc:docMk/>
            <pc:sldMk cId="3449347862" sldId="267"/>
            <ac:spMk id="4" creationId="{500A1EA8-6DAF-4D83-8134-671192630F50}"/>
          </ac:spMkLst>
        </pc:spChg>
        <pc:spChg chg="add">
          <ac:chgData name="Sarah Gothard" userId="0e53f415fda5f162" providerId="LiveId" clId="{947B52C7-F4AB-4ECB-8F07-E77793F7CE2A}" dt="2022-01-01T19:50:02.695" v="17" actId="26606"/>
          <ac:spMkLst>
            <pc:docMk/>
            <pc:sldMk cId="3449347862" sldId="267"/>
            <ac:spMk id="11" creationId="{32BC26D8-82FB-445E-AA49-62A77D7C1EE0}"/>
          </ac:spMkLst>
        </pc:spChg>
        <pc:spChg chg="add">
          <ac:chgData name="Sarah Gothard" userId="0e53f415fda5f162" providerId="LiveId" clId="{947B52C7-F4AB-4ECB-8F07-E77793F7CE2A}" dt="2022-01-01T19:50:02.695" v="17" actId="26606"/>
          <ac:spMkLst>
            <pc:docMk/>
            <pc:sldMk cId="3449347862" sldId="267"/>
            <ac:spMk id="13" creationId="{CB44330D-EA18-4254-AA95-EB49948539B8}"/>
          </ac:spMkLst>
        </pc:spChg>
        <pc:picChg chg="add mod">
          <ac:chgData name="Sarah Gothard" userId="0e53f415fda5f162" providerId="LiveId" clId="{947B52C7-F4AB-4ECB-8F07-E77793F7CE2A}" dt="2022-01-01T19:50:38.627" v="18" actId="27614"/>
          <ac:picMkLst>
            <pc:docMk/>
            <pc:sldMk cId="3449347862" sldId="267"/>
            <ac:picMk id="6" creationId="{A3B17BBC-C998-4F1E-8B75-3AC1E5B6F9C4}"/>
          </ac:picMkLst>
        </pc:picChg>
      </pc:sldChg>
      <pc:sldChg chg="addSp delSp modSp new mod setBg">
        <pc:chgData name="Sarah Gothard" userId="0e53f415fda5f162" providerId="LiveId" clId="{947B52C7-F4AB-4ECB-8F07-E77793F7CE2A}" dt="2022-01-01T19:50:54.314" v="23" actId="27614"/>
        <pc:sldMkLst>
          <pc:docMk/>
          <pc:sldMk cId="3936067328" sldId="268"/>
        </pc:sldMkLst>
        <pc:spChg chg="del">
          <ac:chgData name="Sarah Gothard" userId="0e53f415fda5f162" providerId="LiveId" clId="{947B52C7-F4AB-4ECB-8F07-E77793F7CE2A}" dt="2022-01-01T19:50:52.535" v="21" actId="26606"/>
          <ac:spMkLst>
            <pc:docMk/>
            <pc:sldMk cId="3936067328" sldId="268"/>
            <ac:spMk id="2" creationId="{33817C0A-3DF8-49DC-8A45-113787DC4C97}"/>
          </ac:spMkLst>
        </pc:spChg>
        <pc:spChg chg="del">
          <ac:chgData name="Sarah Gothard" userId="0e53f415fda5f162" providerId="LiveId" clId="{947B52C7-F4AB-4ECB-8F07-E77793F7CE2A}" dt="2022-01-01T19:50:52.535" v="21" actId="26606"/>
          <ac:spMkLst>
            <pc:docMk/>
            <pc:sldMk cId="3936067328" sldId="268"/>
            <ac:spMk id="3" creationId="{E72C23C2-446D-42E5-97E0-39C448C16F64}"/>
          </ac:spMkLst>
        </pc:spChg>
        <pc:spChg chg="mod ord">
          <ac:chgData name="Sarah Gothard" userId="0e53f415fda5f162" providerId="LiveId" clId="{947B52C7-F4AB-4ECB-8F07-E77793F7CE2A}" dt="2022-01-01T19:50:52.535" v="21" actId="26606"/>
          <ac:spMkLst>
            <pc:docMk/>
            <pc:sldMk cId="3936067328" sldId="268"/>
            <ac:spMk id="4" creationId="{C2357C81-7E7E-4F88-A2BE-E96D77B28598}"/>
          </ac:spMkLst>
        </pc:spChg>
        <pc:spChg chg="add">
          <ac:chgData name="Sarah Gothard" userId="0e53f415fda5f162" providerId="LiveId" clId="{947B52C7-F4AB-4ECB-8F07-E77793F7CE2A}" dt="2022-01-01T19:50:52.535" v="21" actId="26606"/>
          <ac:spMkLst>
            <pc:docMk/>
            <pc:sldMk cId="3936067328" sldId="268"/>
            <ac:spMk id="11" creationId="{32BC26D8-82FB-445E-AA49-62A77D7C1EE0}"/>
          </ac:spMkLst>
        </pc:spChg>
        <pc:spChg chg="add">
          <ac:chgData name="Sarah Gothard" userId="0e53f415fda5f162" providerId="LiveId" clId="{947B52C7-F4AB-4ECB-8F07-E77793F7CE2A}" dt="2022-01-01T19:50:52.535" v="21" actId="26606"/>
          <ac:spMkLst>
            <pc:docMk/>
            <pc:sldMk cId="3936067328" sldId="268"/>
            <ac:spMk id="13" creationId="{CB44330D-EA18-4254-AA95-EB49948539B8}"/>
          </ac:spMkLst>
        </pc:spChg>
        <pc:picChg chg="add mod">
          <ac:chgData name="Sarah Gothard" userId="0e53f415fda5f162" providerId="LiveId" clId="{947B52C7-F4AB-4ECB-8F07-E77793F7CE2A}" dt="2022-01-01T19:50:54.314" v="23" actId="27614"/>
          <ac:picMkLst>
            <pc:docMk/>
            <pc:sldMk cId="3936067328" sldId="268"/>
            <ac:picMk id="6" creationId="{677B011B-9AD7-4722-A770-87B77C080E1C}"/>
          </ac:picMkLst>
        </pc:picChg>
      </pc:sldChg>
      <pc:sldChg chg="del">
        <pc:chgData name="Sarah Gothard" userId="0e53f415fda5f162" providerId="LiveId" clId="{947B52C7-F4AB-4ECB-8F07-E77793F7CE2A}" dt="2022-01-01T19:49:51.621" v="14" actId="47"/>
        <pc:sldMkLst>
          <pc:docMk/>
          <pc:sldMk cId="1800960578" sldId="269"/>
        </pc:sldMkLst>
      </pc:sldChg>
      <pc:sldChg chg="addSp delSp modSp new mod setBg">
        <pc:chgData name="Sarah Gothard" userId="0e53f415fda5f162" providerId="LiveId" clId="{947B52C7-F4AB-4ECB-8F07-E77793F7CE2A}" dt="2022-01-01T19:51:13.314" v="26" actId="27614"/>
        <pc:sldMkLst>
          <pc:docMk/>
          <pc:sldMk cId="1903270595" sldId="269"/>
        </pc:sldMkLst>
        <pc:spChg chg="del">
          <ac:chgData name="Sarah Gothard" userId="0e53f415fda5f162" providerId="LiveId" clId="{947B52C7-F4AB-4ECB-8F07-E77793F7CE2A}" dt="2022-01-01T19:51:11.598" v="25" actId="26606"/>
          <ac:spMkLst>
            <pc:docMk/>
            <pc:sldMk cId="1903270595" sldId="269"/>
            <ac:spMk id="2" creationId="{F10B09D5-D2C8-4892-ABD8-783766F87F01}"/>
          </ac:spMkLst>
        </pc:spChg>
        <pc:spChg chg="del">
          <ac:chgData name="Sarah Gothard" userId="0e53f415fda5f162" providerId="LiveId" clId="{947B52C7-F4AB-4ECB-8F07-E77793F7CE2A}" dt="2022-01-01T19:51:11.598" v="25" actId="26606"/>
          <ac:spMkLst>
            <pc:docMk/>
            <pc:sldMk cId="1903270595" sldId="269"/>
            <ac:spMk id="3" creationId="{0D4DB45C-2F7D-4E08-AC63-6CC515B79265}"/>
          </ac:spMkLst>
        </pc:spChg>
        <pc:spChg chg="mod ord">
          <ac:chgData name="Sarah Gothard" userId="0e53f415fda5f162" providerId="LiveId" clId="{947B52C7-F4AB-4ECB-8F07-E77793F7CE2A}" dt="2022-01-01T19:51:11.598" v="25" actId="26606"/>
          <ac:spMkLst>
            <pc:docMk/>
            <pc:sldMk cId="1903270595" sldId="269"/>
            <ac:spMk id="4" creationId="{6B5D600B-41E6-4CA5-A127-27972DE66AD4}"/>
          </ac:spMkLst>
        </pc:spChg>
        <pc:spChg chg="add">
          <ac:chgData name="Sarah Gothard" userId="0e53f415fda5f162" providerId="LiveId" clId="{947B52C7-F4AB-4ECB-8F07-E77793F7CE2A}" dt="2022-01-01T19:51:11.598" v="25" actId="26606"/>
          <ac:spMkLst>
            <pc:docMk/>
            <pc:sldMk cId="1903270595" sldId="269"/>
            <ac:spMk id="11" creationId="{32BC26D8-82FB-445E-AA49-62A77D7C1EE0}"/>
          </ac:spMkLst>
        </pc:spChg>
        <pc:spChg chg="add">
          <ac:chgData name="Sarah Gothard" userId="0e53f415fda5f162" providerId="LiveId" clId="{947B52C7-F4AB-4ECB-8F07-E77793F7CE2A}" dt="2022-01-01T19:51:11.598" v="25" actId="26606"/>
          <ac:spMkLst>
            <pc:docMk/>
            <pc:sldMk cId="1903270595" sldId="269"/>
            <ac:spMk id="13" creationId="{CB44330D-EA18-4254-AA95-EB49948539B8}"/>
          </ac:spMkLst>
        </pc:spChg>
        <pc:picChg chg="add mod">
          <ac:chgData name="Sarah Gothard" userId="0e53f415fda5f162" providerId="LiveId" clId="{947B52C7-F4AB-4ECB-8F07-E77793F7CE2A}" dt="2022-01-01T19:51:13.314" v="26" actId="27614"/>
          <ac:picMkLst>
            <pc:docMk/>
            <pc:sldMk cId="1903270595" sldId="269"/>
            <ac:picMk id="6" creationId="{12890F9E-4B4B-440B-98A5-57F713099358}"/>
          </ac:picMkLst>
        </pc:picChg>
      </pc:sldChg>
      <pc:sldChg chg="del">
        <pc:chgData name="Sarah Gothard" userId="0e53f415fda5f162" providerId="LiveId" clId="{947B52C7-F4AB-4ECB-8F07-E77793F7CE2A}" dt="2022-01-01T19:49:51.621" v="14" actId="47"/>
        <pc:sldMkLst>
          <pc:docMk/>
          <pc:sldMk cId="3793334" sldId="270"/>
        </pc:sldMkLst>
      </pc:sldChg>
      <pc:sldChg chg="addSp delSp modSp new mod setBg">
        <pc:chgData name="Sarah Gothard" userId="0e53f415fda5f162" providerId="LiveId" clId="{947B52C7-F4AB-4ECB-8F07-E77793F7CE2A}" dt="2022-01-01T19:52:09.936" v="30" actId="27614"/>
        <pc:sldMkLst>
          <pc:docMk/>
          <pc:sldMk cId="2082684148" sldId="270"/>
        </pc:sldMkLst>
        <pc:spChg chg="del">
          <ac:chgData name="Sarah Gothard" userId="0e53f415fda5f162" providerId="LiveId" clId="{947B52C7-F4AB-4ECB-8F07-E77793F7CE2A}" dt="2022-01-01T19:52:00.526" v="29" actId="26606"/>
          <ac:spMkLst>
            <pc:docMk/>
            <pc:sldMk cId="2082684148" sldId="270"/>
            <ac:spMk id="2" creationId="{DEDDBE5B-0972-4048-9D82-D9334645C75A}"/>
          </ac:spMkLst>
        </pc:spChg>
        <pc:spChg chg="del">
          <ac:chgData name="Sarah Gothard" userId="0e53f415fda5f162" providerId="LiveId" clId="{947B52C7-F4AB-4ECB-8F07-E77793F7CE2A}" dt="2022-01-01T19:52:00.526" v="29" actId="26606"/>
          <ac:spMkLst>
            <pc:docMk/>
            <pc:sldMk cId="2082684148" sldId="270"/>
            <ac:spMk id="3" creationId="{78466DE3-A856-4510-B258-B10B84425C87}"/>
          </ac:spMkLst>
        </pc:spChg>
        <pc:spChg chg="mod ord">
          <ac:chgData name="Sarah Gothard" userId="0e53f415fda5f162" providerId="LiveId" clId="{947B52C7-F4AB-4ECB-8F07-E77793F7CE2A}" dt="2022-01-01T19:52:00.526" v="29" actId="26606"/>
          <ac:spMkLst>
            <pc:docMk/>
            <pc:sldMk cId="2082684148" sldId="270"/>
            <ac:spMk id="4" creationId="{510BAB26-C636-4764-BCF3-6DC7C8000938}"/>
          </ac:spMkLst>
        </pc:spChg>
        <pc:spChg chg="add">
          <ac:chgData name="Sarah Gothard" userId="0e53f415fda5f162" providerId="LiveId" clId="{947B52C7-F4AB-4ECB-8F07-E77793F7CE2A}" dt="2022-01-01T19:52:00.526" v="29" actId="26606"/>
          <ac:spMkLst>
            <pc:docMk/>
            <pc:sldMk cId="2082684148" sldId="270"/>
            <ac:spMk id="11" creationId="{32BC26D8-82FB-445E-AA49-62A77D7C1EE0}"/>
          </ac:spMkLst>
        </pc:spChg>
        <pc:spChg chg="add">
          <ac:chgData name="Sarah Gothard" userId="0e53f415fda5f162" providerId="LiveId" clId="{947B52C7-F4AB-4ECB-8F07-E77793F7CE2A}" dt="2022-01-01T19:52:00.526" v="29" actId="26606"/>
          <ac:spMkLst>
            <pc:docMk/>
            <pc:sldMk cId="2082684148" sldId="270"/>
            <ac:spMk id="13" creationId="{CB44330D-EA18-4254-AA95-EB49948539B8}"/>
          </ac:spMkLst>
        </pc:spChg>
        <pc:picChg chg="add mod">
          <ac:chgData name="Sarah Gothard" userId="0e53f415fda5f162" providerId="LiveId" clId="{947B52C7-F4AB-4ECB-8F07-E77793F7CE2A}" dt="2022-01-01T19:52:09.936" v="30" actId="27614"/>
          <ac:picMkLst>
            <pc:docMk/>
            <pc:sldMk cId="2082684148" sldId="270"/>
            <ac:picMk id="6" creationId="{CC932BB8-4B46-421F-92D4-2DC74360CDF7}"/>
          </ac:picMkLst>
        </pc:picChg>
      </pc:sldChg>
      <pc:sldChg chg="del">
        <pc:chgData name="Sarah Gothard" userId="0e53f415fda5f162" providerId="LiveId" clId="{947B52C7-F4AB-4ECB-8F07-E77793F7CE2A}" dt="2022-01-01T19:49:51.621" v="14" actId="47"/>
        <pc:sldMkLst>
          <pc:docMk/>
          <pc:sldMk cId="2795033158" sldId="271"/>
        </pc:sldMkLst>
      </pc:sldChg>
      <pc:sldChg chg="addSp delSp modSp new mod setBg">
        <pc:chgData name="Sarah Gothard" userId="0e53f415fda5f162" providerId="LiveId" clId="{947B52C7-F4AB-4ECB-8F07-E77793F7CE2A}" dt="2022-01-01T19:52:50.053" v="34" actId="27614"/>
        <pc:sldMkLst>
          <pc:docMk/>
          <pc:sldMk cId="3073492043" sldId="271"/>
        </pc:sldMkLst>
        <pc:spChg chg="del">
          <ac:chgData name="Sarah Gothard" userId="0e53f415fda5f162" providerId="LiveId" clId="{947B52C7-F4AB-4ECB-8F07-E77793F7CE2A}" dt="2022-01-01T19:52:12.679" v="33" actId="26606"/>
          <ac:spMkLst>
            <pc:docMk/>
            <pc:sldMk cId="3073492043" sldId="271"/>
            <ac:spMk id="2" creationId="{DCEEBA09-73C1-406A-8FD4-1EFBB13E8252}"/>
          </ac:spMkLst>
        </pc:spChg>
        <pc:spChg chg="del">
          <ac:chgData name="Sarah Gothard" userId="0e53f415fda5f162" providerId="LiveId" clId="{947B52C7-F4AB-4ECB-8F07-E77793F7CE2A}" dt="2022-01-01T19:52:12.679" v="33" actId="26606"/>
          <ac:spMkLst>
            <pc:docMk/>
            <pc:sldMk cId="3073492043" sldId="271"/>
            <ac:spMk id="3" creationId="{2E993918-9BEC-4A69-95D8-86C5B7A3D2BD}"/>
          </ac:spMkLst>
        </pc:spChg>
        <pc:spChg chg="mod ord">
          <ac:chgData name="Sarah Gothard" userId="0e53f415fda5f162" providerId="LiveId" clId="{947B52C7-F4AB-4ECB-8F07-E77793F7CE2A}" dt="2022-01-01T19:52:12.679" v="33" actId="26606"/>
          <ac:spMkLst>
            <pc:docMk/>
            <pc:sldMk cId="3073492043" sldId="271"/>
            <ac:spMk id="4" creationId="{2CC387C4-E069-4EB8-91F5-52B9AA8248C4}"/>
          </ac:spMkLst>
        </pc:spChg>
        <pc:spChg chg="add">
          <ac:chgData name="Sarah Gothard" userId="0e53f415fda5f162" providerId="LiveId" clId="{947B52C7-F4AB-4ECB-8F07-E77793F7CE2A}" dt="2022-01-01T19:52:12.679" v="33" actId="26606"/>
          <ac:spMkLst>
            <pc:docMk/>
            <pc:sldMk cId="3073492043" sldId="271"/>
            <ac:spMk id="11" creationId="{32BC26D8-82FB-445E-AA49-62A77D7C1EE0}"/>
          </ac:spMkLst>
        </pc:spChg>
        <pc:spChg chg="add">
          <ac:chgData name="Sarah Gothard" userId="0e53f415fda5f162" providerId="LiveId" clId="{947B52C7-F4AB-4ECB-8F07-E77793F7CE2A}" dt="2022-01-01T19:52:12.679" v="33" actId="26606"/>
          <ac:spMkLst>
            <pc:docMk/>
            <pc:sldMk cId="3073492043" sldId="271"/>
            <ac:spMk id="13" creationId="{CB44330D-EA18-4254-AA95-EB49948539B8}"/>
          </ac:spMkLst>
        </pc:spChg>
        <pc:picChg chg="add mod">
          <ac:chgData name="Sarah Gothard" userId="0e53f415fda5f162" providerId="LiveId" clId="{947B52C7-F4AB-4ECB-8F07-E77793F7CE2A}" dt="2022-01-01T19:52:50.053" v="34" actId="27614"/>
          <ac:picMkLst>
            <pc:docMk/>
            <pc:sldMk cId="3073492043" sldId="271"/>
            <ac:picMk id="6" creationId="{0C0C00CF-A409-4628-9379-2F425B537060}"/>
          </ac:picMkLst>
        </pc:picChg>
      </pc:sldChg>
      <pc:sldChg chg="del">
        <pc:chgData name="Sarah Gothard" userId="0e53f415fda5f162" providerId="LiveId" clId="{947B52C7-F4AB-4ECB-8F07-E77793F7CE2A}" dt="2022-01-01T19:49:51.621" v="14" actId="47"/>
        <pc:sldMkLst>
          <pc:docMk/>
          <pc:sldMk cId="558311019" sldId="272"/>
        </pc:sldMkLst>
      </pc:sldChg>
      <pc:sldChg chg="addSp delSp modSp new mod setBg">
        <pc:chgData name="Sarah Gothard" userId="0e53f415fda5f162" providerId="LiveId" clId="{947B52C7-F4AB-4ECB-8F07-E77793F7CE2A}" dt="2022-01-01T19:52:53.462" v="37" actId="26606"/>
        <pc:sldMkLst>
          <pc:docMk/>
          <pc:sldMk cId="793225971" sldId="272"/>
        </pc:sldMkLst>
        <pc:spChg chg="del">
          <ac:chgData name="Sarah Gothard" userId="0e53f415fda5f162" providerId="LiveId" clId="{947B52C7-F4AB-4ECB-8F07-E77793F7CE2A}" dt="2022-01-01T19:52:53.462" v="37" actId="26606"/>
          <ac:spMkLst>
            <pc:docMk/>
            <pc:sldMk cId="793225971" sldId="272"/>
            <ac:spMk id="2" creationId="{9174BAAE-6336-4081-8CF2-F0770739E7D5}"/>
          </ac:spMkLst>
        </pc:spChg>
        <pc:spChg chg="del">
          <ac:chgData name="Sarah Gothard" userId="0e53f415fda5f162" providerId="LiveId" clId="{947B52C7-F4AB-4ECB-8F07-E77793F7CE2A}" dt="2022-01-01T19:52:53.462" v="37" actId="26606"/>
          <ac:spMkLst>
            <pc:docMk/>
            <pc:sldMk cId="793225971" sldId="272"/>
            <ac:spMk id="3" creationId="{77C1AFE3-58C8-4AF5-93A2-37A9C6577387}"/>
          </ac:spMkLst>
        </pc:spChg>
        <pc:spChg chg="mod ord">
          <ac:chgData name="Sarah Gothard" userId="0e53f415fda5f162" providerId="LiveId" clId="{947B52C7-F4AB-4ECB-8F07-E77793F7CE2A}" dt="2022-01-01T19:52:53.462" v="37" actId="26606"/>
          <ac:spMkLst>
            <pc:docMk/>
            <pc:sldMk cId="793225971" sldId="272"/>
            <ac:spMk id="4" creationId="{543527EC-0365-41E6-8379-7FD9815A6EC4}"/>
          </ac:spMkLst>
        </pc:spChg>
        <pc:spChg chg="add">
          <ac:chgData name="Sarah Gothard" userId="0e53f415fda5f162" providerId="LiveId" clId="{947B52C7-F4AB-4ECB-8F07-E77793F7CE2A}" dt="2022-01-01T19:52:53.462" v="37" actId="26606"/>
          <ac:spMkLst>
            <pc:docMk/>
            <pc:sldMk cId="793225971" sldId="272"/>
            <ac:spMk id="11" creationId="{32BC26D8-82FB-445E-AA49-62A77D7C1EE0}"/>
          </ac:spMkLst>
        </pc:spChg>
        <pc:spChg chg="add">
          <ac:chgData name="Sarah Gothard" userId="0e53f415fda5f162" providerId="LiveId" clId="{947B52C7-F4AB-4ECB-8F07-E77793F7CE2A}" dt="2022-01-01T19:52:53.462" v="37" actId="26606"/>
          <ac:spMkLst>
            <pc:docMk/>
            <pc:sldMk cId="793225971" sldId="272"/>
            <ac:spMk id="13" creationId="{CB44330D-EA18-4254-AA95-EB49948539B8}"/>
          </ac:spMkLst>
        </pc:spChg>
        <pc:picChg chg="add mod">
          <ac:chgData name="Sarah Gothard" userId="0e53f415fda5f162" providerId="LiveId" clId="{947B52C7-F4AB-4ECB-8F07-E77793F7CE2A}" dt="2022-01-01T19:52:53.462" v="37" actId="26606"/>
          <ac:picMkLst>
            <pc:docMk/>
            <pc:sldMk cId="793225971" sldId="272"/>
            <ac:picMk id="6" creationId="{F9F75A15-7895-4D3C-9BE8-7598DCAE13AA}"/>
          </ac:picMkLst>
        </pc:picChg>
      </pc:sldChg>
      <pc:sldChg chg="del">
        <pc:chgData name="Sarah Gothard" userId="0e53f415fda5f162" providerId="LiveId" clId="{947B52C7-F4AB-4ECB-8F07-E77793F7CE2A}" dt="2022-01-01T19:49:51.621" v="14" actId="47"/>
        <pc:sldMkLst>
          <pc:docMk/>
          <pc:sldMk cId="1637985211" sldId="273"/>
        </pc:sldMkLst>
      </pc:sldChg>
      <pc:sldChg chg="del">
        <pc:chgData name="Sarah Gothard" userId="0e53f415fda5f162" providerId="LiveId" clId="{947B52C7-F4AB-4ECB-8F07-E77793F7CE2A}" dt="2022-01-01T19:49:51.621" v="14" actId="47"/>
        <pc:sldMkLst>
          <pc:docMk/>
          <pc:sldMk cId="1614494832" sldId="2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1/1/2022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1/1/2022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1/1/2022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1/1/2022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 name="Rectangle 7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2FE80C89-C1D7-4288-B865-8CC621C143C8}"/>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A8040650-ACD8-47BB-8117-CF9396E3DD70}"/>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3B17BBC-C998-4F1E-8B75-3AC1E5B6F9C4}"/>
              </a:ext>
            </a:extLst>
          </p:cNvPr>
          <p:cNvPicPr>
            <a:picLocks noGrp="1" noChangeAspect="1"/>
          </p:cNvPicPr>
          <p:nvPr>
            <p:ph idx="1"/>
          </p:nvPr>
        </p:nvPicPr>
        <p:blipFill>
          <a:blip r:embed="rId2"/>
          <a:stretch>
            <a:fillRect/>
          </a:stretch>
        </p:blipFill>
        <p:spPr>
          <a:xfrm>
            <a:off x="643467" y="1779609"/>
            <a:ext cx="10905066" cy="3298782"/>
          </a:xfrm>
          <a:prstGeom prst="rect">
            <a:avLst/>
          </a:prstGeom>
        </p:spPr>
      </p:pic>
      <p:sp>
        <p:nvSpPr>
          <p:cNvPr id="4" name="Footer Placeholder 3">
            <a:extLst>
              <a:ext uri="{FF2B5EF4-FFF2-40B4-BE49-F238E27FC236}">
                <a16:creationId xmlns:a16="http://schemas.microsoft.com/office/drawing/2014/main" id="{500A1EA8-6DAF-4D83-8134-671192630F5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49347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77B011B-9AD7-4722-A770-87B77C080E1C}"/>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C2357C81-7E7E-4F88-A2BE-E96D77B2859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3606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12890F9E-4B4B-440B-98A5-57F713099358}"/>
              </a:ext>
            </a:extLst>
          </p:cNvPr>
          <p:cNvPicPr>
            <a:picLocks noGrp="1" noChangeAspect="1"/>
          </p:cNvPicPr>
          <p:nvPr>
            <p:ph idx="1"/>
          </p:nvPr>
        </p:nvPicPr>
        <p:blipFill>
          <a:blip r:embed="rId2"/>
          <a:stretch>
            <a:fillRect/>
          </a:stretch>
        </p:blipFill>
        <p:spPr>
          <a:xfrm>
            <a:off x="643467" y="1834134"/>
            <a:ext cx="10905066" cy="3189732"/>
          </a:xfrm>
          <a:prstGeom prst="rect">
            <a:avLst/>
          </a:prstGeom>
        </p:spPr>
      </p:pic>
      <p:sp>
        <p:nvSpPr>
          <p:cNvPr id="4" name="Footer Placeholder 3">
            <a:extLst>
              <a:ext uri="{FF2B5EF4-FFF2-40B4-BE49-F238E27FC236}">
                <a16:creationId xmlns:a16="http://schemas.microsoft.com/office/drawing/2014/main" id="{6B5D600B-41E6-4CA5-A127-27972DE66AD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03270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C932BB8-4B46-421F-92D4-2DC74360CDF7}"/>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510BAB26-C636-4764-BCF3-6DC7C8000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82684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C0C00CF-A409-4628-9379-2F425B537060}"/>
              </a:ext>
            </a:extLst>
          </p:cNvPr>
          <p:cNvPicPr>
            <a:picLocks noGrp="1" noChangeAspect="1"/>
          </p:cNvPicPr>
          <p:nvPr>
            <p:ph idx="1"/>
          </p:nvPr>
        </p:nvPicPr>
        <p:blipFill>
          <a:blip r:embed="rId2"/>
          <a:stretch>
            <a:fillRect/>
          </a:stretch>
        </p:blipFill>
        <p:spPr>
          <a:xfrm>
            <a:off x="643467" y="1847766"/>
            <a:ext cx="10905066" cy="3162468"/>
          </a:xfrm>
          <a:prstGeom prst="rect">
            <a:avLst/>
          </a:prstGeom>
        </p:spPr>
      </p:pic>
      <p:sp>
        <p:nvSpPr>
          <p:cNvPr id="4" name="Footer Placeholder 3">
            <a:extLst>
              <a:ext uri="{FF2B5EF4-FFF2-40B4-BE49-F238E27FC236}">
                <a16:creationId xmlns:a16="http://schemas.microsoft.com/office/drawing/2014/main" id="{2CC387C4-E069-4EB8-91F5-52B9AA8248C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73492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9F75A15-7895-4D3C-9BE8-7598DCAE13AA}"/>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543527EC-0365-41E6-8379-7FD9815A6EC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932259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59</Words>
  <Application>Microsoft Office PowerPoint</Application>
  <PresentationFormat>Widescreen</PresentationFormat>
  <Paragraphs>10</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11</cp:revision>
  <dcterms:created xsi:type="dcterms:W3CDTF">2019-09-28T20:24:12Z</dcterms:created>
  <dcterms:modified xsi:type="dcterms:W3CDTF">2022-01-01T19:53:04Z</dcterms:modified>
</cp:coreProperties>
</file>