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10"/>
  </p:notesMasterIdLst>
  <p:handoutMasterIdLst>
    <p:handoutMasterId r:id="rId11"/>
  </p:handoutMasterIdLst>
  <p:sldIdLst>
    <p:sldId id="256" r:id="rId2"/>
    <p:sldId id="266" r:id="rId3"/>
    <p:sldId id="267" r:id="rId4"/>
    <p:sldId id="268" r:id="rId5"/>
    <p:sldId id="269" r:id="rId6"/>
    <p:sldId id="270" r:id="rId7"/>
    <p:sldId id="271" r:id="rId8"/>
    <p:sldId id="27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47B52C7-F4AB-4ECB-8F07-E77793F7CE2A}" v="1" dt="2022-01-01T19:48:54.769"/>
  </p1510:revLst>
</p1510:revInfo>
</file>

<file path=ppt/tableStyles.xml><?xml version="1.0" encoding="utf-8"?>
<a:tblStyleLst xmlns:a="http://schemas.openxmlformats.org/drawingml/2006/main" def="{21E4AEA4-8DFA-4A89-87EB-49C32662AFE0}">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59" autoAdjust="0"/>
    <p:restoredTop sz="91160" autoAdjust="0"/>
  </p:normalViewPr>
  <p:slideViewPr>
    <p:cSldViewPr snapToGrid="0" showGuides="1">
      <p:cViewPr varScale="1">
        <p:scale>
          <a:sx n="63" d="100"/>
          <a:sy n="63" d="100"/>
        </p:scale>
        <p:origin x="300" y="78"/>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17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othard" userId="0e53f415fda5f162" providerId="LiveId" clId="{947B52C7-F4AB-4ECB-8F07-E77793F7CE2A}"/>
    <pc:docChg chg="undo custSel addSld delSld modSld">
      <pc:chgData name="Sarah Gothard" userId="0e53f415fda5f162" providerId="LiveId" clId="{947B52C7-F4AB-4ECB-8F07-E77793F7CE2A}" dt="2022-01-01T19:52:53.462" v="37" actId="26606"/>
      <pc:docMkLst>
        <pc:docMk/>
      </pc:docMkLst>
      <pc:sldChg chg="addSp delSp modSp mod">
        <pc:chgData name="Sarah Gothard" userId="0e53f415fda5f162" providerId="LiveId" clId="{947B52C7-F4AB-4ECB-8F07-E77793F7CE2A}" dt="2022-01-01T19:48:55.259" v="4" actId="962"/>
        <pc:sldMkLst>
          <pc:docMk/>
          <pc:sldMk cId="2910433961" sldId="256"/>
        </pc:sldMkLst>
        <pc:spChg chg="ord">
          <ac:chgData name="Sarah Gothard" userId="0e53f415fda5f162" providerId="LiveId" clId="{947B52C7-F4AB-4ECB-8F07-E77793F7CE2A}" dt="2022-01-01T19:48:42.639" v="2" actId="26606"/>
          <ac:spMkLst>
            <pc:docMk/>
            <pc:sldMk cId="2910433961" sldId="256"/>
            <ac:spMk id="4" creationId="{FD60A99A-3D3E-41F4-8FB2-F58BC94B1563}"/>
          </ac:spMkLst>
        </pc:spChg>
        <pc:spChg chg="del">
          <ac:chgData name="Sarah Gothard" userId="0e53f415fda5f162" providerId="LiveId" clId="{947B52C7-F4AB-4ECB-8F07-E77793F7CE2A}" dt="2022-01-01T19:48:42.639" v="2" actId="26606"/>
          <ac:spMkLst>
            <pc:docMk/>
            <pc:sldMk cId="2910433961" sldId="256"/>
            <ac:spMk id="72" creationId="{32BC26D8-82FB-445E-AA49-62A77D7C1EE0}"/>
          </ac:spMkLst>
        </pc:spChg>
        <pc:spChg chg="del">
          <ac:chgData name="Sarah Gothard" userId="0e53f415fda5f162" providerId="LiveId" clId="{947B52C7-F4AB-4ECB-8F07-E77793F7CE2A}" dt="2022-01-01T19:48:42.639" v="2" actId="26606"/>
          <ac:spMkLst>
            <pc:docMk/>
            <pc:sldMk cId="2910433961" sldId="256"/>
            <ac:spMk id="74" creationId="{CB44330D-EA18-4254-AA95-EB49948539B8}"/>
          </ac:spMkLst>
        </pc:spChg>
        <pc:spChg chg="add">
          <ac:chgData name="Sarah Gothard" userId="0e53f415fda5f162" providerId="LiveId" clId="{947B52C7-F4AB-4ECB-8F07-E77793F7CE2A}" dt="2022-01-01T19:48:42.639" v="2" actId="26606"/>
          <ac:spMkLst>
            <pc:docMk/>
            <pc:sldMk cId="2910433961" sldId="256"/>
            <ac:spMk id="79" creationId="{32BC26D8-82FB-445E-AA49-62A77D7C1EE0}"/>
          </ac:spMkLst>
        </pc:spChg>
        <pc:spChg chg="add">
          <ac:chgData name="Sarah Gothard" userId="0e53f415fda5f162" providerId="LiveId" clId="{947B52C7-F4AB-4ECB-8F07-E77793F7CE2A}" dt="2022-01-01T19:48:42.639" v="2" actId="26606"/>
          <ac:spMkLst>
            <pc:docMk/>
            <pc:sldMk cId="2910433961" sldId="256"/>
            <ac:spMk id="81" creationId="{CB44330D-EA18-4254-AA95-EB49948539B8}"/>
          </ac:spMkLst>
        </pc:spChg>
        <pc:picChg chg="add mod">
          <ac:chgData name="Sarah Gothard" userId="0e53f415fda5f162" providerId="LiveId" clId="{947B52C7-F4AB-4ECB-8F07-E77793F7CE2A}" dt="2022-01-01T19:48:55.259" v="4" actId="962"/>
          <ac:picMkLst>
            <pc:docMk/>
            <pc:sldMk cId="2910433961" sldId="256"/>
            <ac:picMk id="3" creationId="{2FE80C89-C1D7-4288-B865-8CC621C143C8}"/>
          </ac:picMkLst>
        </pc:picChg>
        <pc:picChg chg="del">
          <ac:chgData name="Sarah Gothard" userId="0e53f415fda5f162" providerId="LiveId" clId="{947B52C7-F4AB-4ECB-8F07-E77793F7CE2A}" dt="2022-01-01T19:48:40.875" v="0" actId="478"/>
          <ac:picMkLst>
            <pc:docMk/>
            <pc:sldMk cId="2910433961" sldId="256"/>
            <ac:picMk id="5" creationId="{1AE68C20-C265-4417-AD36-8699E5ADE8CA}"/>
          </ac:picMkLst>
        </pc:picChg>
      </pc:sldChg>
      <pc:sldChg chg="addSp delSp modSp mod">
        <pc:chgData name="Sarah Gothard" userId="0e53f415fda5f162" providerId="LiveId" clId="{947B52C7-F4AB-4ECB-8F07-E77793F7CE2A}" dt="2022-01-01T19:49:48.595" v="13" actId="26606"/>
        <pc:sldMkLst>
          <pc:docMk/>
          <pc:sldMk cId="20734884" sldId="266"/>
        </pc:sldMkLst>
        <pc:spChg chg="ord">
          <ac:chgData name="Sarah Gothard" userId="0e53f415fda5f162" providerId="LiveId" clId="{947B52C7-F4AB-4ECB-8F07-E77793F7CE2A}" dt="2022-01-01T19:49:48.595" v="13" actId="26606"/>
          <ac:spMkLst>
            <pc:docMk/>
            <pc:sldMk cId="20734884" sldId="266"/>
            <ac:spMk id="4" creationId="{1E30E8FD-15B7-4CA6-8207-5C4E741CBDD1}"/>
          </ac:spMkLst>
        </pc:spChg>
        <pc:spChg chg="del">
          <ac:chgData name="Sarah Gothard" userId="0e53f415fda5f162" providerId="LiveId" clId="{947B52C7-F4AB-4ECB-8F07-E77793F7CE2A}" dt="2022-01-01T19:49:48.595" v="13" actId="26606"/>
          <ac:spMkLst>
            <pc:docMk/>
            <pc:sldMk cId="20734884" sldId="266"/>
            <ac:spMk id="70" creationId="{32BC26D8-82FB-445E-AA49-62A77D7C1EE0}"/>
          </ac:spMkLst>
        </pc:spChg>
        <pc:spChg chg="del">
          <ac:chgData name="Sarah Gothard" userId="0e53f415fda5f162" providerId="LiveId" clId="{947B52C7-F4AB-4ECB-8F07-E77793F7CE2A}" dt="2022-01-01T19:49:48.595" v="13" actId="26606"/>
          <ac:spMkLst>
            <pc:docMk/>
            <pc:sldMk cId="20734884" sldId="266"/>
            <ac:spMk id="72" creationId="{CB44330D-EA18-4254-AA95-EB49948539B8}"/>
          </ac:spMkLst>
        </pc:spChg>
        <pc:spChg chg="add">
          <ac:chgData name="Sarah Gothard" userId="0e53f415fda5f162" providerId="LiveId" clId="{947B52C7-F4AB-4ECB-8F07-E77793F7CE2A}" dt="2022-01-01T19:49:48.595" v="13" actId="26606"/>
          <ac:spMkLst>
            <pc:docMk/>
            <pc:sldMk cId="20734884" sldId="266"/>
            <ac:spMk id="77" creationId="{32BC26D8-82FB-445E-AA49-62A77D7C1EE0}"/>
          </ac:spMkLst>
        </pc:spChg>
        <pc:spChg chg="add">
          <ac:chgData name="Sarah Gothard" userId="0e53f415fda5f162" providerId="LiveId" clId="{947B52C7-F4AB-4ECB-8F07-E77793F7CE2A}" dt="2022-01-01T19:49:48.595" v="13" actId="26606"/>
          <ac:spMkLst>
            <pc:docMk/>
            <pc:sldMk cId="20734884" sldId="266"/>
            <ac:spMk id="79" creationId="{CB44330D-EA18-4254-AA95-EB49948539B8}"/>
          </ac:spMkLst>
        </pc:spChg>
        <pc:picChg chg="add del">
          <ac:chgData name="Sarah Gothard" userId="0e53f415fda5f162" providerId="LiveId" clId="{947B52C7-F4AB-4ECB-8F07-E77793F7CE2A}" dt="2022-01-01T19:49:07.385" v="7" actId="22"/>
          <ac:picMkLst>
            <pc:docMk/>
            <pc:sldMk cId="20734884" sldId="266"/>
            <ac:picMk id="3" creationId="{68F09922-C395-4C72-8C63-8149AC33E927}"/>
          </ac:picMkLst>
        </pc:picChg>
        <pc:picChg chg="del">
          <ac:chgData name="Sarah Gothard" userId="0e53f415fda5f162" providerId="LiveId" clId="{947B52C7-F4AB-4ECB-8F07-E77793F7CE2A}" dt="2022-01-01T19:48:57.511" v="5" actId="478"/>
          <ac:picMkLst>
            <pc:docMk/>
            <pc:sldMk cId="20734884" sldId="266"/>
            <ac:picMk id="6" creationId="{5D12FF2C-FD0F-430B-A4ED-0D86E8909E2C}"/>
          </ac:picMkLst>
        </pc:picChg>
        <pc:picChg chg="add del">
          <ac:chgData name="Sarah Gothard" userId="0e53f415fda5f162" providerId="LiveId" clId="{947B52C7-F4AB-4ECB-8F07-E77793F7CE2A}" dt="2022-01-01T19:49:17.697" v="9" actId="22"/>
          <ac:picMkLst>
            <pc:docMk/>
            <pc:sldMk cId="20734884" sldId="266"/>
            <ac:picMk id="7" creationId="{6C18BB09-C98A-481E-8585-934269B60ECA}"/>
          </ac:picMkLst>
        </pc:picChg>
        <pc:picChg chg="add del">
          <ac:chgData name="Sarah Gothard" userId="0e53f415fda5f162" providerId="LiveId" clId="{947B52C7-F4AB-4ECB-8F07-E77793F7CE2A}" dt="2022-01-01T19:49:33.291" v="11" actId="22"/>
          <ac:picMkLst>
            <pc:docMk/>
            <pc:sldMk cId="20734884" sldId="266"/>
            <ac:picMk id="9" creationId="{9220AC91-2739-405E-9308-DE66F79210E5}"/>
          </ac:picMkLst>
        </pc:picChg>
        <pc:picChg chg="add mod">
          <ac:chgData name="Sarah Gothard" userId="0e53f415fda5f162" providerId="LiveId" clId="{947B52C7-F4AB-4ECB-8F07-E77793F7CE2A}" dt="2022-01-01T19:49:48.595" v="13" actId="26606"/>
          <ac:picMkLst>
            <pc:docMk/>
            <pc:sldMk cId="20734884" sldId="266"/>
            <ac:picMk id="11" creationId="{A8040650-ACD8-47BB-8117-CF9396E3DD70}"/>
          </ac:picMkLst>
        </pc:picChg>
      </pc:sldChg>
      <pc:sldChg chg="del">
        <pc:chgData name="Sarah Gothard" userId="0e53f415fda5f162" providerId="LiveId" clId="{947B52C7-F4AB-4ECB-8F07-E77793F7CE2A}" dt="2022-01-01T19:49:51.621" v="14" actId="47"/>
        <pc:sldMkLst>
          <pc:docMk/>
          <pc:sldMk cId="610052046" sldId="267"/>
        </pc:sldMkLst>
      </pc:sldChg>
      <pc:sldChg chg="addSp delSp modSp new mod setBg">
        <pc:chgData name="Sarah Gothard" userId="0e53f415fda5f162" providerId="LiveId" clId="{947B52C7-F4AB-4ECB-8F07-E77793F7CE2A}" dt="2022-01-01T19:50:38.627" v="18" actId="27614"/>
        <pc:sldMkLst>
          <pc:docMk/>
          <pc:sldMk cId="3449347862" sldId="267"/>
        </pc:sldMkLst>
        <pc:spChg chg="del">
          <ac:chgData name="Sarah Gothard" userId="0e53f415fda5f162" providerId="LiveId" clId="{947B52C7-F4AB-4ECB-8F07-E77793F7CE2A}" dt="2022-01-01T19:50:02.695" v="17" actId="26606"/>
          <ac:spMkLst>
            <pc:docMk/>
            <pc:sldMk cId="3449347862" sldId="267"/>
            <ac:spMk id="2" creationId="{53FDCB6C-F098-455E-A91E-15205EF1468E}"/>
          </ac:spMkLst>
        </pc:spChg>
        <pc:spChg chg="del">
          <ac:chgData name="Sarah Gothard" userId="0e53f415fda5f162" providerId="LiveId" clId="{947B52C7-F4AB-4ECB-8F07-E77793F7CE2A}" dt="2022-01-01T19:50:02.695" v="17" actId="26606"/>
          <ac:spMkLst>
            <pc:docMk/>
            <pc:sldMk cId="3449347862" sldId="267"/>
            <ac:spMk id="3" creationId="{50852EBA-07F3-4F98-9E4D-BCAD50431CD3}"/>
          </ac:spMkLst>
        </pc:spChg>
        <pc:spChg chg="mod ord">
          <ac:chgData name="Sarah Gothard" userId="0e53f415fda5f162" providerId="LiveId" clId="{947B52C7-F4AB-4ECB-8F07-E77793F7CE2A}" dt="2022-01-01T19:50:02.695" v="17" actId="26606"/>
          <ac:spMkLst>
            <pc:docMk/>
            <pc:sldMk cId="3449347862" sldId="267"/>
            <ac:spMk id="4" creationId="{500A1EA8-6DAF-4D83-8134-671192630F50}"/>
          </ac:spMkLst>
        </pc:spChg>
        <pc:spChg chg="add">
          <ac:chgData name="Sarah Gothard" userId="0e53f415fda5f162" providerId="LiveId" clId="{947B52C7-F4AB-4ECB-8F07-E77793F7CE2A}" dt="2022-01-01T19:50:02.695" v="17" actId="26606"/>
          <ac:spMkLst>
            <pc:docMk/>
            <pc:sldMk cId="3449347862" sldId="267"/>
            <ac:spMk id="11" creationId="{32BC26D8-82FB-445E-AA49-62A77D7C1EE0}"/>
          </ac:spMkLst>
        </pc:spChg>
        <pc:spChg chg="add">
          <ac:chgData name="Sarah Gothard" userId="0e53f415fda5f162" providerId="LiveId" clId="{947B52C7-F4AB-4ECB-8F07-E77793F7CE2A}" dt="2022-01-01T19:50:02.695" v="17" actId="26606"/>
          <ac:spMkLst>
            <pc:docMk/>
            <pc:sldMk cId="3449347862" sldId="267"/>
            <ac:spMk id="13" creationId="{CB44330D-EA18-4254-AA95-EB49948539B8}"/>
          </ac:spMkLst>
        </pc:spChg>
        <pc:picChg chg="add mod">
          <ac:chgData name="Sarah Gothard" userId="0e53f415fda5f162" providerId="LiveId" clId="{947B52C7-F4AB-4ECB-8F07-E77793F7CE2A}" dt="2022-01-01T19:50:38.627" v="18" actId="27614"/>
          <ac:picMkLst>
            <pc:docMk/>
            <pc:sldMk cId="3449347862" sldId="267"/>
            <ac:picMk id="6" creationId="{A3B17BBC-C998-4F1E-8B75-3AC1E5B6F9C4}"/>
          </ac:picMkLst>
        </pc:picChg>
      </pc:sldChg>
      <pc:sldChg chg="addSp delSp modSp new mod setBg">
        <pc:chgData name="Sarah Gothard" userId="0e53f415fda5f162" providerId="LiveId" clId="{947B52C7-F4AB-4ECB-8F07-E77793F7CE2A}" dt="2022-01-01T19:50:54.314" v="23" actId="27614"/>
        <pc:sldMkLst>
          <pc:docMk/>
          <pc:sldMk cId="3936067328" sldId="268"/>
        </pc:sldMkLst>
        <pc:spChg chg="del">
          <ac:chgData name="Sarah Gothard" userId="0e53f415fda5f162" providerId="LiveId" clId="{947B52C7-F4AB-4ECB-8F07-E77793F7CE2A}" dt="2022-01-01T19:50:52.535" v="21" actId="26606"/>
          <ac:spMkLst>
            <pc:docMk/>
            <pc:sldMk cId="3936067328" sldId="268"/>
            <ac:spMk id="2" creationId="{33817C0A-3DF8-49DC-8A45-113787DC4C97}"/>
          </ac:spMkLst>
        </pc:spChg>
        <pc:spChg chg="del">
          <ac:chgData name="Sarah Gothard" userId="0e53f415fda5f162" providerId="LiveId" clId="{947B52C7-F4AB-4ECB-8F07-E77793F7CE2A}" dt="2022-01-01T19:50:52.535" v="21" actId="26606"/>
          <ac:spMkLst>
            <pc:docMk/>
            <pc:sldMk cId="3936067328" sldId="268"/>
            <ac:spMk id="3" creationId="{E72C23C2-446D-42E5-97E0-39C448C16F64}"/>
          </ac:spMkLst>
        </pc:spChg>
        <pc:spChg chg="mod ord">
          <ac:chgData name="Sarah Gothard" userId="0e53f415fda5f162" providerId="LiveId" clId="{947B52C7-F4AB-4ECB-8F07-E77793F7CE2A}" dt="2022-01-01T19:50:52.535" v="21" actId="26606"/>
          <ac:spMkLst>
            <pc:docMk/>
            <pc:sldMk cId="3936067328" sldId="268"/>
            <ac:spMk id="4" creationId="{C2357C81-7E7E-4F88-A2BE-E96D77B28598}"/>
          </ac:spMkLst>
        </pc:spChg>
        <pc:spChg chg="add">
          <ac:chgData name="Sarah Gothard" userId="0e53f415fda5f162" providerId="LiveId" clId="{947B52C7-F4AB-4ECB-8F07-E77793F7CE2A}" dt="2022-01-01T19:50:52.535" v="21" actId="26606"/>
          <ac:spMkLst>
            <pc:docMk/>
            <pc:sldMk cId="3936067328" sldId="268"/>
            <ac:spMk id="11" creationId="{32BC26D8-82FB-445E-AA49-62A77D7C1EE0}"/>
          </ac:spMkLst>
        </pc:spChg>
        <pc:spChg chg="add">
          <ac:chgData name="Sarah Gothard" userId="0e53f415fda5f162" providerId="LiveId" clId="{947B52C7-F4AB-4ECB-8F07-E77793F7CE2A}" dt="2022-01-01T19:50:52.535" v="21" actId="26606"/>
          <ac:spMkLst>
            <pc:docMk/>
            <pc:sldMk cId="3936067328" sldId="268"/>
            <ac:spMk id="13" creationId="{CB44330D-EA18-4254-AA95-EB49948539B8}"/>
          </ac:spMkLst>
        </pc:spChg>
        <pc:picChg chg="add mod">
          <ac:chgData name="Sarah Gothard" userId="0e53f415fda5f162" providerId="LiveId" clId="{947B52C7-F4AB-4ECB-8F07-E77793F7CE2A}" dt="2022-01-01T19:50:54.314" v="23" actId="27614"/>
          <ac:picMkLst>
            <pc:docMk/>
            <pc:sldMk cId="3936067328" sldId="268"/>
            <ac:picMk id="6" creationId="{677B011B-9AD7-4722-A770-87B77C080E1C}"/>
          </ac:picMkLst>
        </pc:picChg>
      </pc:sldChg>
      <pc:sldChg chg="del">
        <pc:chgData name="Sarah Gothard" userId="0e53f415fda5f162" providerId="LiveId" clId="{947B52C7-F4AB-4ECB-8F07-E77793F7CE2A}" dt="2022-01-01T19:49:51.621" v="14" actId="47"/>
        <pc:sldMkLst>
          <pc:docMk/>
          <pc:sldMk cId="1800960578" sldId="269"/>
        </pc:sldMkLst>
      </pc:sldChg>
      <pc:sldChg chg="addSp delSp modSp new mod setBg">
        <pc:chgData name="Sarah Gothard" userId="0e53f415fda5f162" providerId="LiveId" clId="{947B52C7-F4AB-4ECB-8F07-E77793F7CE2A}" dt="2022-01-01T19:51:13.314" v="26" actId="27614"/>
        <pc:sldMkLst>
          <pc:docMk/>
          <pc:sldMk cId="1903270595" sldId="269"/>
        </pc:sldMkLst>
        <pc:spChg chg="del">
          <ac:chgData name="Sarah Gothard" userId="0e53f415fda5f162" providerId="LiveId" clId="{947B52C7-F4AB-4ECB-8F07-E77793F7CE2A}" dt="2022-01-01T19:51:11.598" v="25" actId="26606"/>
          <ac:spMkLst>
            <pc:docMk/>
            <pc:sldMk cId="1903270595" sldId="269"/>
            <ac:spMk id="2" creationId="{F10B09D5-D2C8-4892-ABD8-783766F87F01}"/>
          </ac:spMkLst>
        </pc:spChg>
        <pc:spChg chg="del">
          <ac:chgData name="Sarah Gothard" userId="0e53f415fda5f162" providerId="LiveId" clId="{947B52C7-F4AB-4ECB-8F07-E77793F7CE2A}" dt="2022-01-01T19:51:11.598" v="25" actId="26606"/>
          <ac:spMkLst>
            <pc:docMk/>
            <pc:sldMk cId="1903270595" sldId="269"/>
            <ac:spMk id="3" creationId="{0D4DB45C-2F7D-4E08-AC63-6CC515B79265}"/>
          </ac:spMkLst>
        </pc:spChg>
        <pc:spChg chg="mod ord">
          <ac:chgData name="Sarah Gothard" userId="0e53f415fda5f162" providerId="LiveId" clId="{947B52C7-F4AB-4ECB-8F07-E77793F7CE2A}" dt="2022-01-01T19:51:11.598" v="25" actId="26606"/>
          <ac:spMkLst>
            <pc:docMk/>
            <pc:sldMk cId="1903270595" sldId="269"/>
            <ac:spMk id="4" creationId="{6B5D600B-41E6-4CA5-A127-27972DE66AD4}"/>
          </ac:spMkLst>
        </pc:spChg>
        <pc:spChg chg="add">
          <ac:chgData name="Sarah Gothard" userId="0e53f415fda5f162" providerId="LiveId" clId="{947B52C7-F4AB-4ECB-8F07-E77793F7CE2A}" dt="2022-01-01T19:51:11.598" v="25" actId="26606"/>
          <ac:spMkLst>
            <pc:docMk/>
            <pc:sldMk cId="1903270595" sldId="269"/>
            <ac:spMk id="11" creationId="{32BC26D8-82FB-445E-AA49-62A77D7C1EE0}"/>
          </ac:spMkLst>
        </pc:spChg>
        <pc:spChg chg="add">
          <ac:chgData name="Sarah Gothard" userId="0e53f415fda5f162" providerId="LiveId" clId="{947B52C7-F4AB-4ECB-8F07-E77793F7CE2A}" dt="2022-01-01T19:51:11.598" v="25" actId="26606"/>
          <ac:spMkLst>
            <pc:docMk/>
            <pc:sldMk cId="1903270595" sldId="269"/>
            <ac:spMk id="13" creationId="{CB44330D-EA18-4254-AA95-EB49948539B8}"/>
          </ac:spMkLst>
        </pc:spChg>
        <pc:picChg chg="add mod">
          <ac:chgData name="Sarah Gothard" userId="0e53f415fda5f162" providerId="LiveId" clId="{947B52C7-F4AB-4ECB-8F07-E77793F7CE2A}" dt="2022-01-01T19:51:13.314" v="26" actId="27614"/>
          <ac:picMkLst>
            <pc:docMk/>
            <pc:sldMk cId="1903270595" sldId="269"/>
            <ac:picMk id="6" creationId="{12890F9E-4B4B-440B-98A5-57F713099358}"/>
          </ac:picMkLst>
        </pc:picChg>
      </pc:sldChg>
      <pc:sldChg chg="del">
        <pc:chgData name="Sarah Gothard" userId="0e53f415fda5f162" providerId="LiveId" clId="{947B52C7-F4AB-4ECB-8F07-E77793F7CE2A}" dt="2022-01-01T19:49:51.621" v="14" actId="47"/>
        <pc:sldMkLst>
          <pc:docMk/>
          <pc:sldMk cId="3793334" sldId="270"/>
        </pc:sldMkLst>
      </pc:sldChg>
      <pc:sldChg chg="addSp delSp modSp new mod setBg">
        <pc:chgData name="Sarah Gothard" userId="0e53f415fda5f162" providerId="LiveId" clId="{947B52C7-F4AB-4ECB-8F07-E77793F7CE2A}" dt="2022-01-01T19:52:09.936" v="30" actId="27614"/>
        <pc:sldMkLst>
          <pc:docMk/>
          <pc:sldMk cId="2082684148" sldId="270"/>
        </pc:sldMkLst>
        <pc:spChg chg="del">
          <ac:chgData name="Sarah Gothard" userId="0e53f415fda5f162" providerId="LiveId" clId="{947B52C7-F4AB-4ECB-8F07-E77793F7CE2A}" dt="2022-01-01T19:52:00.526" v="29" actId="26606"/>
          <ac:spMkLst>
            <pc:docMk/>
            <pc:sldMk cId="2082684148" sldId="270"/>
            <ac:spMk id="2" creationId="{DEDDBE5B-0972-4048-9D82-D9334645C75A}"/>
          </ac:spMkLst>
        </pc:spChg>
        <pc:spChg chg="del">
          <ac:chgData name="Sarah Gothard" userId="0e53f415fda5f162" providerId="LiveId" clId="{947B52C7-F4AB-4ECB-8F07-E77793F7CE2A}" dt="2022-01-01T19:52:00.526" v="29" actId="26606"/>
          <ac:spMkLst>
            <pc:docMk/>
            <pc:sldMk cId="2082684148" sldId="270"/>
            <ac:spMk id="3" creationId="{78466DE3-A856-4510-B258-B10B84425C87}"/>
          </ac:spMkLst>
        </pc:spChg>
        <pc:spChg chg="mod ord">
          <ac:chgData name="Sarah Gothard" userId="0e53f415fda5f162" providerId="LiveId" clId="{947B52C7-F4AB-4ECB-8F07-E77793F7CE2A}" dt="2022-01-01T19:52:00.526" v="29" actId="26606"/>
          <ac:spMkLst>
            <pc:docMk/>
            <pc:sldMk cId="2082684148" sldId="270"/>
            <ac:spMk id="4" creationId="{510BAB26-C636-4764-BCF3-6DC7C8000938}"/>
          </ac:spMkLst>
        </pc:spChg>
        <pc:spChg chg="add">
          <ac:chgData name="Sarah Gothard" userId="0e53f415fda5f162" providerId="LiveId" clId="{947B52C7-F4AB-4ECB-8F07-E77793F7CE2A}" dt="2022-01-01T19:52:00.526" v="29" actId="26606"/>
          <ac:spMkLst>
            <pc:docMk/>
            <pc:sldMk cId="2082684148" sldId="270"/>
            <ac:spMk id="11" creationId="{32BC26D8-82FB-445E-AA49-62A77D7C1EE0}"/>
          </ac:spMkLst>
        </pc:spChg>
        <pc:spChg chg="add">
          <ac:chgData name="Sarah Gothard" userId="0e53f415fda5f162" providerId="LiveId" clId="{947B52C7-F4AB-4ECB-8F07-E77793F7CE2A}" dt="2022-01-01T19:52:00.526" v="29" actId="26606"/>
          <ac:spMkLst>
            <pc:docMk/>
            <pc:sldMk cId="2082684148" sldId="270"/>
            <ac:spMk id="13" creationId="{CB44330D-EA18-4254-AA95-EB49948539B8}"/>
          </ac:spMkLst>
        </pc:spChg>
        <pc:picChg chg="add mod">
          <ac:chgData name="Sarah Gothard" userId="0e53f415fda5f162" providerId="LiveId" clId="{947B52C7-F4AB-4ECB-8F07-E77793F7CE2A}" dt="2022-01-01T19:52:09.936" v="30" actId="27614"/>
          <ac:picMkLst>
            <pc:docMk/>
            <pc:sldMk cId="2082684148" sldId="270"/>
            <ac:picMk id="6" creationId="{CC932BB8-4B46-421F-92D4-2DC74360CDF7}"/>
          </ac:picMkLst>
        </pc:picChg>
      </pc:sldChg>
      <pc:sldChg chg="del">
        <pc:chgData name="Sarah Gothard" userId="0e53f415fda5f162" providerId="LiveId" clId="{947B52C7-F4AB-4ECB-8F07-E77793F7CE2A}" dt="2022-01-01T19:49:51.621" v="14" actId="47"/>
        <pc:sldMkLst>
          <pc:docMk/>
          <pc:sldMk cId="2795033158" sldId="271"/>
        </pc:sldMkLst>
      </pc:sldChg>
      <pc:sldChg chg="addSp delSp modSp new mod setBg">
        <pc:chgData name="Sarah Gothard" userId="0e53f415fda5f162" providerId="LiveId" clId="{947B52C7-F4AB-4ECB-8F07-E77793F7CE2A}" dt="2022-01-01T19:52:50.053" v="34" actId="27614"/>
        <pc:sldMkLst>
          <pc:docMk/>
          <pc:sldMk cId="3073492043" sldId="271"/>
        </pc:sldMkLst>
        <pc:spChg chg="del">
          <ac:chgData name="Sarah Gothard" userId="0e53f415fda5f162" providerId="LiveId" clId="{947B52C7-F4AB-4ECB-8F07-E77793F7CE2A}" dt="2022-01-01T19:52:12.679" v="33" actId="26606"/>
          <ac:spMkLst>
            <pc:docMk/>
            <pc:sldMk cId="3073492043" sldId="271"/>
            <ac:spMk id="2" creationId="{DCEEBA09-73C1-406A-8FD4-1EFBB13E8252}"/>
          </ac:spMkLst>
        </pc:spChg>
        <pc:spChg chg="del">
          <ac:chgData name="Sarah Gothard" userId="0e53f415fda5f162" providerId="LiveId" clId="{947B52C7-F4AB-4ECB-8F07-E77793F7CE2A}" dt="2022-01-01T19:52:12.679" v="33" actId="26606"/>
          <ac:spMkLst>
            <pc:docMk/>
            <pc:sldMk cId="3073492043" sldId="271"/>
            <ac:spMk id="3" creationId="{2E993918-9BEC-4A69-95D8-86C5B7A3D2BD}"/>
          </ac:spMkLst>
        </pc:spChg>
        <pc:spChg chg="mod ord">
          <ac:chgData name="Sarah Gothard" userId="0e53f415fda5f162" providerId="LiveId" clId="{947B52C7-F4AB-4ECB-8F07-E77793F7CE2A}" dt="2022-01-01T19:52:12.679" v="33" actId="26606"/>
          <ac:spMkLst>
            <pc:docMk/>
            <pc:sldMk cId="3073492043" sldId="271"/>
            <ac:spMk id="4" creationId="{2CC387C4-E069-4EB8-91F5-52B9AA8248C4}"/>
          </ac:spMkLst>
        </pc:spChg>
        <pc:spChg chg="add">
          <ac:chgData name="Sarah Gothard" userId="0e53f415fda5f162" providerId="LiveId" clId="{947B52C7-F4AB-4ECB-8F07-E77793F7CE2A}" dt="2022-01-01T19:52:12.679" v="33" actId="26606"/>
          <ac:spMkLst>
            <pc:docMk/>
            <pc:sldMk cId="3073492043" sldId="271"/>
            <ac:spMk id="11" creationId="{32BC26D8-82FB-445E-AA49-62A77D7C1EE0}"/>
          </ac:spMkLst>
        </pc:spChg>
        <pc:spChg chg="add">
          <ac:chgData name="Sarah Gothard" userId="0e53f415fda5f162" providerId="LiveId" clId="{947B52C7-F4AB-4ECB-8F07-E77793F7CE2A}" dt="2022-01-01T19:52:12.679" v="33" actId="26606"/>
          <ac:spMkLst>
            <pc:docMk/>
            <pc:sldMk cId="3073492043" sldId="271"/>
            <ac:spMk id="13" creationId="{CB44330D-EA18-4254-AA95-EB49948539B8}"/>
          </ac:spMkLst>
        </pc:spChg>
        <pc:picChg chg="add mod">
          <ac:chgData name="Sarah Gothard" userId="0e53f415fda5f162" providerId="LiveId" clId="{947B52C7-F4AB-4ECB-8F07-E77793F7CE2A}" dt="2022-01-01T19:52:50.053" v="34" actId="27614"/>
          <ac:picMkLst>
            <pc:docMk/>
            <pc:sldMk cId="3073492043" sldId="271"/>
            <ac:picMk id="6" creationId="{0C0C00CF-A409-4628-9379-2F425B537060}"/>
          </ac:picMkLst>
        </pc:picChg>
      </pc:sldChg>
      <pc:sldChg chg="del">
        <pc:chgData name="Sarah Gothard" userId="0e53f415fda5f162" providerId="LiveId" clId="{947B52C7-F4AB-4ECB-8F07-E77793F7CE2A}" dt="2022-01-01T19:49:51.621" v="14" actId="47"/>
        <pc:sldMkLst>
          <pc:docMk/>
          <pc:sldMk cId="558311019" sldId="272"/>
        </pc:sldMkLst>
      </pc:sldChg>
      <pc:sldChg chg="addSp delSp modSp new mod setBg">
        <pc:chgData name="Sarah Gothard" userId="0e53f415fda5f162" providerId="LiveId" clId="{947B52C7-F4AB-4ECB-8F07-E77793F7CE2A}" dt="2022-01-01T19:52:53.462" v="37" actId="26606"/>
        <pc:sldMkLst>
          <pc:docMk/>
          <pc:sldMk cId="793225971" sldId="272"/>
        </pc:sldMkLst>
        <pc:spChg chg="del">
          <ac:chgData name="Sarah Gothard" userId="0e53f415fda5f162" providerId="LiveId" clId="{947B52C7-F4AB-4ECB-8F07-E77793F7CE2A}" dt="2022-01-01T19:52:53.462" v="37" actId="26606"/>
          <ac:spMkLst>
            <pc:docMk/>
            <pc:sldMk cId="793225971" sldId="272"/>
            <ac:spMk id="2" creationId="{9174BAAE-6336-4081-8CF2-F0770739E7D5}"/>
          </ac:spMkLst>
        </pc:spChg>
        <pc:spChg chg="del">
          <ac:chgData name="Sarah Gothard" userId="0e53f415fda5f162" providerId="LiveId" clId="{947B52C7-F4AB-4ECB-8F07-E77793F7CE2A}" dt="2022-01-01T19:52:53.462" v="37" actId="26606"/>
          <ac:spMkLst>
            <pc:docMk/>
            <pc:sldMk cId="793225971" sldId="272"/>
            <ac:spMk id="3" creationId="{77C1AFE3-58C8-4AF5-93A2-37A9C6577387}"/>
          </ac:spMkLst>
        </pc:spChg>
        <pc:spChg chg="mod ord">
          <ac:chgData name="Sarah Gothard" userId="0e53f415fda5f162" providerId="LiveId" clId="{947B52C7-F4AB-4ECB-8F07-E77793F7CE2A}" dt="2022-01-01T19:52:53.462" v="37" actId="26606"/>
          <ac:spMkLst>
            <pc:docMk/>
            <pc:sldMk cId="793225971" sldId="272"/>
            <ac:spMk id="4" creationId="{543527EC-0365-41E6-8379-7FD9815A6EC4}"/>
          </ac:spMkLst>
        </pc:spChg>
        <pc:spChg chg="add">
          <ac:chgData name="Sarah Gothard" userId="0e53f415fda5f162" providerId="LiveId" clId="{947B52C7-F4AB-4ECB-8F07-E77793F7CE2A}" dt="2022-01-01T19:52:53.462" v="37" actId="26606"/>
          <ac:spMkLst>
            <pc:docMk/>
            <pc:sldMk cId="793225971" sldId="272"/>
            <ac:spMk id="11" creationId="{32BC26D8-82FB-445E-AA49-62A77D7C1EE0}"/>
          </ac:spMkLst>
        </pc:spChg>
        <pc:spChg chg="add">
          <ac:chgData name="Sarah Gothard" userId="0e53f415fda5f162" providerId="LiveId" clId="{947B52C7-F4AB-4ECB-8F07-E77793F7CE2A}" dt="2022-01-01T19:52:53.462" v="37" actId="26606"/>
          <ac:spMkLst>
            <pc:docMk/>
            <pc:sldMk cId="793225971" sldId="272"/>
            <ac:spMk id="13" creationId="{CB44330D-EA18-4254-AA95-EB49948539B8}"/>
          </ac:spMkLst>
        </pc:spChg>
        <pc:picChg chg="add mod">
          <ac:chgData name="Sarah Gothard" userId="0e53f415fda5f162" providerId="LiveId" clId="{947B52C7-F4AB-4ECB-8F07-E77793F7CE2A}" dt="2022-01-01T19:52:53.462" v="37" actId="26606"/>
          <ac:picMkLst>
            <pc:docMk/>
            <pc:sldMk cId="793225971" sldId="272"/>
            <ac:picMk id="6" creationId="{F9F75A15-7895-4D3C-9BE8-7598DCAE13AA}"/>
          </ac:picMkLst>
        </pc:picChg>
      </pc:sldChg>
      <pc:sldChg chg="del">
        <pc:chgData name="Sarah Gothard" userId="0e53f415fda5f162" providerId="LiveId" clId="{947B52C7-F4AB-4ECB-8F07-E77793F7CE2A}" dt="2022-01-01T19:49:51.621" v="14" actId="47"/>
        <pc:sldMkLst>
          <pc:docMk/>
          <pc:sldMk cId="1637985211" sldId="273"/>
        </pc:sldMkLst>
      </pc:sldChg>
      <pc:sldChg chg="del">
        <pc:chgData name="Sarah Gothard" userId="0e53f415fda5f162" providerId="LiveId" clId="{947B52C7-F4AB-4ECB-8F07-E77793F7CE2A}" dt="2022-01-01T19:49:51.621" v="14" actId="47"/>
        <pc:sldMkLst>
          <pc:docMk/>
          <pc:sldMk cId="1614494832" sldId="274"/>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D91178-905E-4181-A080-73FBE2A7F10F}" type="datetimeFigureOut">
              <a:rPr lang="en-US" smtClean="0"/>
              <a:t>1/1/2022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DC0C31-3BFD-43A2-B8EE-356E8F332F68}" type="slidenum">
              <a:rPr lang="en-US" smtClean="0"/>
              <a:t>‹#›</a:t>
            </a:fld>
            <a:endParaRPr lang="en-US"/>
          </a:p>
        </p:txBody>
      </p:sp>
    </p:spTree>
    <p:extLst>
      <p:ext uri="{BB962C8B-B14F-4D97-AF65-F5344CB8AC3E}">
        <p14:creationId xmlns:p14="http://schemas.microsoft.com/office/powerpoint/2010/main" val="1872655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49B93-516E-447E-9C4C-C287614C6398}" type="datetimeFigureOut">
              <a:rPr lang="en-US" smtClean="0"/>
              <a:t>1/1/2022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908AF-65BE-457F-9D87-289A548E61FF}" type="slidenum">
              <a:rPr lang="en-US" smtClean="0"/>
              <a:t>‹#›</a:t>
            </a:fld>
            <a:endParaRPr lang="en-US"/>
          </a:p>
        </p:txBody>
      </p:sp>
    </p:spTree>
    <p:extLst>
      <p:ext uri="{BB962C8B-B14F-4D97-AF65-F5344CB8AC3E}">
        <p14:creationId xmlns:p14="http://schemas.microsoft.com/office/powerpoint/2010/main" val="337232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p:txBody>
      </p:sp>
      <p:sp>
        <p:nvSpPr>
          <p:cNvPr id="4" name="Slide Number Placeholder 3"/>
          <p:cNvSpPr>
            <a:spLocks noGrp="1"/>
          </p:cNvSpPr>
          <p:nvPr>
            <p:ph type="sldNum" sz="quarter" idx="10"/>
          </p:nvPr>
        </p:nvSpPr>
        <p:spPr/>
        <p:txBody>
          <a:bodyPr/>
          <a:lstStyle/>
          <a:p>
            <a:fld id="{887908AF-65BE-457F-9D87-289A548E61FF}" type="slidenum">
              <a:rPr lang="en-US" smtClean="0"/>
              <a:t>1</a:t>
            </a:fld>
            <a:endParaRPr lang="en-US"/>
          </a:p>
        </p:txBody>
      </p:sp>
    </p:spTree>
    <p:extLst>
      <p:ext uri="{BB962C8B-B14F-4D97-AF65-F5344CB8AC3E}">
        <p14:creationId xmlns:p14="http://schemas.microsoft.com/office/powerpoint/2010/main" val="253262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54A0119-C811-414C-B351-F58874BF7E16}" type="datetime1">
              <a:rPr lang="en-US" smtClean="0"/>
              <a:t>1/1/2022</a:t>
            </a:fld>
            <a:endParaRPr lang="en-US" dirty="0"/>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35912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F807AB-3E76-4C73-9D54-270D413395FB}" type="datetime1">
              <a:rPr lang="en-US" smtClean="0"/>
              <a:t>1/1/2022</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829623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6898AA-5213-4EBB-9334-70C5EAF94D5A}" type="datetime1">
              <a:rPr lang="en-US" smtClean="0"/>
              <a:t>1/1/2022</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042625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F5845B-3660-429B-9885-92F86B23F0A0}" type="datetime1">
              <a:rPr lang="en-US" smtClean="0"/>
              <a:t>1/1/2022</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650358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CABF51-39E9-4844-BAC6-D684C44BBE9E}" type="datetime1">
              <a:rPr lang="en-US" smtClean="0"/>
              <a:t>1/1/2022</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069420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D0E4487-FFB7-4C86-BB79-171C3163F635}" type="datetime1">
              <a:rPr lang="en-US" smtClean="0"/>
              <a:t>1/1/2022</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86814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3FBF2DF-5492-40BB-9FC3-7CB89E46B56F}" type="datetime1">
              <a:rPr lang="en-US" smtClean="0"/>
              <a:t>1/1/2022</a:t>
            </a:fld>
            <a:endParaRPr lang="en-US"/>
          </a:p>
        </p:txBody>
      </p:sp>
      <p:sp>
        <p:nvSpPr>
          <p:cNvPr id="8" name="Footer Placeholder 7"/>
          <p:cNvSpPr>
            <a:spLocks noGrp="1"/>
          </p:cNvSpPr>
          <p:nvPr>
            <p:ph type="ftr" sz="quarter" idx="11"/>
          </p:nvPr>
        </p:nvSpPr>
        <p:spPr/>
        <p:txBody>
          <a:bodyPr/>
          <a:lstStyle/>
          <a:p>
            <a:r>
              <a:rPr lang="en-US"/>
              <a:t>Public Domain</a:t>
            </a:r>
            <a:endParaRPr lang="en-US" dirty="0"/>
          </a:p>
        </p:txBody>
      </p:sp>
      <p:sp>
        <p:nvSpPr>
          <p:cNvPr id="9" name="Slide Number Placeholder 8"/>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597926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133941C-EBD6-4B42-B7BF-973A4833B998}" type="datetime1">
              <a:rPr lang="en-US" smtClean="0"/>
              <a:t>1/1/2022</a:t>
            </a:fld>
            <a:endParaRPr lang="en-US"/>
          </a:p>
        </p:txBody>
      </p:sp>
      <p:sp>
        <p:nvSpPr>
          <p:cNvPr id="4" name="Footer Placeholder 3"/>
          <p:cNvSpPr>
            <a:spLocks noGrp="1"/>
          </p:cNvSpPr>
          <p:nvPr>
            <p:ph type="ftr" sz="quarter" idx="11"/>
          </p:nvPr>
        </p:nvSpPr>
        <p:spPr/>
        <p:txBody>
          <a:bodyPr/>
          <a:lstStyle/>
          <a:p>
            <a:r>
              <a:rPr lang="en-US"/>
              <a:t>Public Domain</a:t>
            </a:r>
            <a:endParaRPr lang="en-US" dirty="0"/>
          </a:p>
        </p:txBody>
      </p:sp>
      <p:sp>
        <p:nvSpPr>
          <p:cNvPr id="5" name="Slide Number Placeholder 4"/>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564702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87DB35-672F-4188-9311-E5E3E18F0BC7}" type="datetime1">
              <a:rPr lang="en-US" smtClean="0"/>
              <a:t>1/1/2022</a:t>
            </a:fld>
            <a:endParaRPr lang="en-US"/>
          </a:p>
        </p:txBody>
      </p:sp>
      <p:sp>
        <p:nvSpPr>
          <p:cNvPr id="3" name="Footer Placeholder 2"/>
          <p:cNvSpPr>
            <a:spLocks noGrp="1"/>
          </p:cNvSpPr>
          <p:nvPr>
            <p:ph type="ftr" sz="quarter" idx="11"/>
          </p:nvPr>
        </p:nvSpPr>
        <p:spPr/>
        <p:txBody>
          <a:bodyPr/>
          <a:lstStyle/>
          <a:p>
            <a:r>
              <a:rPr lang="en-US"/>
              <a:t>Public Domain</a:t>
            </a:r>
            <a:endParaRPr lang="en-US" dirty="0"/>
          </a:p>
        </p:txBody>
      </p:sp>
      <p:sp>
        <p:nvSpPr>
          <p:cNvPr id="4" name="Slide Number Placeholder 3"/>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41185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135C6FA-0364-40EA-ADF7-6AC8A8B1D3F3}" type="datetime1">
              <a:rPr lang="en-US" smtClean="0"/>
              <a:t>1/1/2022</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14478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4723E9E-7498-4F28-9FA1-01DDD7D06BD6}" type="datetime1">
              <a:rPr lang="en-US" smtClean="0"/>
              <a:t>1/1/2022</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4289290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F8121A-F697-452F-BB8D-94C75886E8B9}" type="datetime1">
              <a:rPr lang="en-US" smtClean="0"/>
              <a:t>1/1/2022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68D91-5085-43EA-8734-9AB23AC0958B}" type="slidenum">
              <a:rPr lang="en-US" smtClean="0"/>
              <a:pPr/>
              <a:t>‹#›</a:t>
            </a:fld>
            <a:endParaRPr lang="en-US"/>
          </a:p>
        </p:txBody>
      </p:sp>
    </p:spTree>
    <p:extLst>
      <p:ext uri="{BB962C8B-B14F-4D97-AF65-F5344CB8AC3E}">
        <p14:creationId xmlns:p14="http://schemas.microsoft.com/office/powerpoint/2010/main" val="104708555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 name="Rectangle 7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Shape&#10;&#10;Description automatically generated with medium confidence">
            <a:extLst>
              <a:ext uri="{FF2B5EF4-FFF2-40B4-BE49-F238E27FC236}">
                <a16:creationId xmlns:a16="http://schemas.microsoft.com/office/drawing/2014/main" id="{2FE80C89-C1D7-4288-B865-8CC621C143C8}"/>
              </a:ext>
            </a:extLst>
          </p:cNvPr>
          <p:cNvPicPr>
            <a:picLocks noChangeAspect="1"/>
          </p:cNvPicPr>
          <p:nvPr/>
        </p:nvPicPr>
        <p:blipFill>
          <a:blip r:embed="rId3"/>
          <a:stretch>
            <a:fillRect/>
          </a:stretch>
        </p:blipFill>
        <p:spPr>
          <a:xfrm>
            <a:off x="643467" y="2283968"/>
            <a:ext cx="10905066" cy="2290064"/>
          </a:xfrm>
          <a:prstGeom prst="rect">
            <a:avLst/>
          </a:prstGeom>
        </p:spPr>
      </p:pic>
      <p:sp>
        <p:nvSpPr>
          <p:cNvPr id="4" name="Footer Placeholder 3">
            <a:extLst>
              <a:ext uri="{FF2B5EF4-FFF2-40B4-BE49-F238E27FC236}">
                <a16:creationId xmlns:a16="http://schemas.microsoft.com/office/drawing/2014/main" id="{FD60A99A-3D3E-41F4-8FB2-F58BC94B156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910433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 name="Rectangle 76">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A8040650-ACD8-47BB-8117-CF9396E3DD70}"/>
              </a:ext>
            </a:extLst>
          </p:cNvPr>
          <p:cNvPicPr>
            <a:picLocks noChangeAspect="1"/>
          </p:cNvPicPr>
          <p:nvPr/>
        </p:nvPicPr>
        <p:blipFill>
          <a:blip r:embed="rId2"/>
          <a:stretch>
            <a:fillRect/>
          </a:stretch>
        </p:blipFill>
        <p:spPr>
          <a:xfrm>
            <a:off x="1031393" y="643467"/>
            <a:ext cx="10129213" cy="5571066"/>
          </a:xfrm>
          <a:prstGeom prst="rect">
            <a:avLst/>
          </a:prstGeom>
        </p:spPr>
      </p:pic>
      <p:sp>
        <p:nvSpPr>
          <p:cNvPr id="4" name="Footer Placeholder 3">
            <a:extLst>
              <a:ext uri="{FF2B5EF4-FFF2-40B4-BE49-F238E27FC236}">
                <a16:creationId xmlns:a16="http://schemas.microsoft.com/office/drawing/2014/main" id="{1E30E8FD-15B7-4CA6-8207-5C4E741CBDD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0734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A3B17BBC-C998-4F1E-8B75-3AC1E5B6F9C4}"/>
              </a:ext>
            </a:extLst>
          </p:cNvPr>
          <p:cNvPicPr>
            <a:picLocks noGrp="1" noChangeAspect="1"/>
          </p:cNvPicPr>
          <p:nvPr>
            <p:ph idx="1"/>
          </p:nvPr>
        </p:nvPicPr>
        <p:blipFill>
          <a:blip r:embed="rId2"/>
          <a:stretch>
            <a:fillRect/>
          </a:stretch>
        </p:blipFill>
        <p:spPr>
          <a:xfrm>
            <a:off x="643467" y="1779609"/>
            <a:ext cx="10905066" cy="3298782"/>
          </a:xfrm>
          <a:prstGeom prst="rect">
            <a:avLst/>
          </a:prstGeom>
        </p:spPr>
      </p:pic>
      <p:sp>
        <p:nvSpPr>
          <p:cNvPr id="4" name="Footer Placeholder 3">
            <a:extLst>
              <a:ext uri="{FF2B5EF4-FFF2-40B4-BE49-F238E27FC236}">
                <a16:creationId xmlns:a16="http://schemas.microsoft.com/office/drawing/2014/main" id="{500A1EA8-6DAF-4D83-8134-671192630F50}"/>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4493478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677B011B-9AD7-4722-A770-87B77C080E1C}"/>
              </a:ext>
            </a:extLst>
          </p:cNvPr>
          <p:cNvPicPr>
            <a:picLocks noGrp="1" noChangeAspect="1"/>
          </p:cNvPicPr>
          <p:nvPr>
            <p:ph idx="1"/>
          </p:nvPr>
        </p:nvPicPr>
        <p:blipFill>
          <a:blip r:embed="rId2"/>
          <a:stretch>
            <a:fillRect/>
          </a:stretch>
        </p:blipFill>
        <p:spPr>
          <a:xfrm>
            <a:off x="1031393" y="643467"/>
            <a:ext cx="10129213" cy="5571066"/>
          </a:xfrm>
          <a:prstGeom prst="rect">
            <a:avLst/>
          </a:prstGeom>
        </p:spPr>
      </p:pic>
      <p:sp>
        <p:nvSpPr>
          <p:cNvPr id="4" name="Footer Placeholder 3">
            <a:extLst>
              <a:ext uri="{FF2B5EF4-FFF2-40B4-BE49-F238E27FC236}">
                <a16:creationId xmlns:a16="http://schemas.microsoft.com/office/drawing/2014/main" id="{C2357C81-7E7E-4F88-A2BE-E96D77B28598}"/>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9360673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12890F9E-4B4B-440B-98A5-57F713099358}"/>
              </a:ext>
            </a:extLst>
          </p:cNvPr>
          <p:cNvPicPr>
            <a:picLocks noGrp="1" noChangeAspect="1"/>
          </p:cNvPicPr>
          <p:nvPr>
            <p:ph idx="1"/>
          </p:nvPr>
        </p:nvPicPr>
        <p:blipFill>
          <a:blip r:embed="rId2"/>
          <a:stretch>
            <a:fillRect/>
          </a:stretch>
        </p:blipFill>
        <p:spPr>
          <a:xfrm>
            <a:off x="643467" y="1834134"/>
            <a:ext cx="10905066" cy="3189732"/>
          </a:xfrm>
          <a:prstGeom prst="rect">
            <a:avLst/>
          </a:prstGeom>
        </p:spPr>
      </p:pic>
      <p:sp>
        <p:nvSpPr>
          <p:cNvPr id="4" name="Footer Placeholder 3">
            <a:extLst>
              <a:ext uri="{FF2B5EF4-FFF2-40B4-BE49-F238E27FC236}">
                <a16:creationId xmlns:a16="http://schemas.microsoft.com/office/drawing/2014/main" id="{6B5D600B-41E6-4CA5-A127-27972DE66AD4}"/>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9032705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CC932BB8-4B46-421F-92D4-2DC74360CDF7}"/>
              </a:ext>
            </a:extLst>
          </p:cNvPr>
          <p:cNvPicPr>
            <a:picLocks noGrp="1" noChangeAspect="1"/>
          </p:cNvPicPr>
          <p:nvPr>
            <p:ph idx="1"/>
          </p:nvPr>
        </p:nvPicPr>
        <p:blipFill>
          <a:blip r:embed="rId2"/>
          <a:stretch>
            <a:fillRect/>
          </a:stretch>
        </p:blipFill>
        <p:spPr>
          <a:xfrm>
            <a:off x="1008268" y="643467"/>
            <a:ext cx="10175464" cy="5571066"/>
          </a:xfrm>
          <a:prstGeom prst="rect">
            <a:avLst/>
          </a:prstGeom>
        </p:spPr>
      </p:pic>
      <p:sp>
        <p:nvSpPr>
          <p:cNvPr id="4" name="Footer Placeholder 3">
            <a:extLst>
              <a:ext uri="{FF2B5EF4-FFF2-40B4-BE49-F238E27FC236}">
                <a16:creationId xmlns:a16="http://schemas.microsoft.com/office/drawing/2014/main" id="{510BAB26-C636-4764-BCF3-6DC7C8000938}"/>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0826841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0C0C00CF-A409-4628-9379-2F425B537060}"/>
              </a:ext>
            </a:extLst>
          </p:cNvPr>
          <p:cNvPicPr>
            <a:picLocks noGrp="1" noChangeAspect="1"/>
          </p:cNvPicPr>
          <p:nvPr>
            <p:ph idx="1"/>
          </p:nvPr>
        </p:nvPicPr>
        <p:blipFill>
          <a:blip r:embed="rId2"/>
          <a:stretch>
            <a:fillRect/>
          </a:stretch>
        </p:blipFill>
        <p:spPr>
          <a:xfrm>
            <a:off x="643467" y="1847766"/>
            <a:ext cx="10905066" cy="3162468"/>
          </a:xfrm>
          <a:prstGeom prst="rect">
            <a:avLst/>
          </a:prstGeom>
        </p:spPr>
      </p:pic>
      <p:sp>
        <p:nvSpPr>
          <p:cNvPr id="4" name="Footer Placeholder 3">
            <a:extLst>
              <a:ext uri="{FF2B5EF4-FFF2-40B4-BE49-F238E27FC236}">
                <a16:creationId xmlns:a16="http://schemas.microsoft.com/office/drawing/2014/main" id="{2CC387C4-E069-4EB8-91F5-52B9AA8248C4}"/>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0734920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F9F75A15-7895-4D3C-9BE8-7598DCAE13AA}"/>
              </a:ext>
            </a:extLst>
          </p:cNvPr>
          <p:cNvPicPr>
            <a:picLocks noGrp="1" noChangeAspect="1"/>
          </p:cNvPicPr>
          <p:nvPr>
            <p:ph idx="1"/>
          </p:nvPr>
        </p:nvPicPr>
        <p:blipFill>
          <a:blip r:embed="rId2"/>
          <a:stretch>
            <a:fillRect/>
          </a:stretch>
        </p:blipFill>
        <p:spPr>
          <a:xfrm>
            <a:off x="1031393" y="643467"/>
            <a:ext cx="10129213" cy="5571066"/>
          </a:xfrm>
          <a:prstGeom prst="rect">
            <a:avLst/>
          </a:prstGeom>
        </p:spPr>
      </p:pic>
      <p:sp>
        <p:nvSpPr>
          <p:cNvPr id="4" name="Footer Placeholder 3">
            <a:extLst>
              <a:ext uri="{FF2B5EF4-FFF2-40B4-BE49-F238E27FC236}">
                <a16:creationId xmlns:a16="http://schemas.microsoft.com/office/drawing/2014/main" id="{543527EC-0365-41E6-8379-7FD9815A6EC4}"/>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79322597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TotalTime>
  <Words>59</Words>
  <Application>Microsoft Office PowerPoint</Application>
  <PresentationFormat>Widescreen</PresentationFormat>
  <Paragraphs>10</Paragraphs>
  <Slides>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11</cp:revision>
  <dcterms:created xsi:type="dcterms:W3CDTF">2019-09-28T20:24:12Z</dcterms:created>
  <dcterms:modified xsi:type="dcterms:W3CDTF">2022-01-01T19:53:04Z</dcterms:modified>
</cp:coreProperties>
</file>