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15"/>
  </p:notesMasterIdLst>
  <p:handoutMasterIdLst>
    <p:handoutMasterId r:id="rId16"/>
  </p:handoutMasterIdLst>
  <p:sldIdLst>
    <p:sldId id="275" r:id="rId2"/>
    <p:sldId id="271" r:id="rId3"/>
    <p:sldId id="276" r:id="rId4"/>
    <p:sldId id="277" r:id="rId5"/>
    <p:sldId id="278" r:id="rId6"/>
    <p:sldId id="279" r:id="rId7"/>
    <p:sldId id="280" r:id="rId8"/>
    <p:sldId id="281" r:id="rId9"/>
    <p:sldId id="282" r:id="rId10"/>
    <p:sldId id="283" r:id="rId11"/>
    <p:sldId id="284" r:id="rId12"/>
    <p:sldId id="285"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ECEAF-7CB1-422D-9A71-C183A738AC01}" v="25" dt="2020-01-21T19:27:21.97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2449" autoAdjust="0"/>
  </p:normalViewPr>
  <p:slideViewPr>
    <p:cSldViewPr snapToGrid="0" showGuides="1">
      <p:cViewPr varScale="1">
        <p:scale>
          <a:sx n="66" d="100"/>
          <a:sy n="66"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C3D61B1-95D9-4F52-936C-C0C6A3960137}"/>
    <pc:docChg chg="custSel mod addSld delSld modSld sldOrd">
      <pc:chgData name="Sarah Gothard" userId="0e53f415fda5f162" providerId="LiveId" clId="{FC3D61B1-95D9-4F52-936C-C0C6A3960137}" dt="2020-01-21T19:27:24.835" v="57" actId="26606"/>
      <pc:docMkLst>
        <pc:docMk/>
      </pc:docMkLst>
      <pc:sldChg chg="delSp del">
        <pc:chgData name="Sarah Gothard" userId="0e53f415fda5f162" providerId="LiveId" clId="{FC3D61B1-95D9-4F52-936C-C0C6A3960137}" dt="2020-01-21T19:12:32.427" v="23" actId="2696"/>
        <pc:sldMkLst>
          <pc:docMk/>
          <pc:sldMk cId="107045803" sldId="270"/>
        </pc:sldMkLst>
        <pc:picChg chg="del">
          <ac:chgData name="Sarah Gothard" userId="0e53f415fda5f162" providerId="LiveId" clId="{FC3D61B1-95D9-4F52-936C-C0C6A3960137}" dt="2020-01-21T19:12:04.858" v="0" actId="478"/>
          <ac:picMkLst>
            <pc:docMk/>
            <pc:sldMk cId="107045803" sldId="270"/>
            <ac:picMk id="3" creationId="{2912AFE1-5232-43B6-8FB5-604D67B6B2C5}"/>
          </ac:picMkLst>
        </pc:picChg>
      </pc:sldChg>
      <pc:sldChg chg="addSp modSp add mod setBg">
        <pc:chgData name="Sarah Gothard" userId="0e53f415fda5f162" providerId="LiveId" clId="{FC3D61B1-95D9-4F52-936C-C0C6A3960137}" dt="2020-01-21T19:21:44.595" v="47" actId="26606"/>
        <pc:sldMkLst>
          <pc:docMk/>
          <pc:sldMk cId="471360905" sldId="271"/>
        </pc:sldMkLst>
        <pc:spChg chg="mod ord">
          <ac:chgData name="Sarah Gothard" userId="0e53f415fda5f162" providerId="LiveId" clId="{FC3D61B1-95D9-4F52-936C-C0C6A3960137}" dt="2020-01-21T19:21:44.595" v="47" actId="26606"/>
          <ac:spMkLst>
            <pc:docMk/>
            <pc:sldMk cId="471360905" sldId="271"/>
            <ac:spMk id="2" creationId="{901FB5B4-343D-46D8-91E1-1F0F6FFB82C2}"/>
          </ac:spMkLst>
        </pc:spChg>
        <pc:spChg chg="add">
          <ac:chgData name="Sarah Gothard" userId="0e53f415fda5f162" providerId="LiveId" clId="{FC3D61B1-95D9-4F52-936C-C0C6A3960137}" dt="2020-01-21T19:21:44.595" v="47" actId="26606"/>
          <ac:spMkLst>
            <pc:docMk/>
            <pc:sldMk cId="471360905" sldId="271"/>
            <ac:spMk id="8" creationId="{01D0AF59-99C3-4251-AB9A-C966C6AD4400}"/>
          </ac:spMkLst>
        </pc:spChg>
        <pc:spChg chg="add">
          <ac:chgData name="Sarah Gothard" userId="0e53f415fda5f162" providerId="LiveId" clId="{FC3D61B1-95D9-4F52-936C-C0C6A3960137}" dt="2020-01-21T19:21:44.595" v="47" actId="26606"/>
          <ac:spMkLst>
            <pc:docMk/>
            <pc:sldMk cId="471360905" sldId="271"/>
            <ac:spMk id="10" creationId="{1855405F-37A2-4869-9154-F8BE3BECE6C3}"/>
          </ac:spMkLst>
        </pc:spChg>
        <pc:picChg chg="add mod">
          <ac:chgData name="Sarah Gothard" userId="0e53f415fda5f162" providerId="LiveId" clId="{FC3D61B1-95D9-4F52-936C-C0C6A3960137}" dt="2020-01-21T19:21:44.595" v="47" actId="26606"/>
          <ac:picMkLst>
            <pc:docMk/>
            <pc:sldMk cId="471360905" sldId="271"/>
            <ac:picMk id="3" creationId="{55268B7F-6E51-4EA4-85C6-0639FD0EE977}"/>
          </ac:picMkLst>
        </pc:picChg>
      </pc:sldChg>
      <pc:sldChg chg="del">
        <pc:chgData name="Sarah Gothard" userId="0e53f415fda5f162" providerId="LiveId" clId="{FC3D61B1-95D9-4F52-936C-C0C6A3960137}" dt="2020-01-21T19:12:08.015" v="1" actId="2696"/>
        <pc:sldMkLst>
          <pc:docMk/>
          <pc:sldMk cId="714031378" sldId="271"/>
        </pc:sldMkLst>
      </pc:sldChg>
      <pc:sldChg chg="del">
        <pc:chgData name="Sarah Gothard" userId="0e53f415fda5f162" providerId="LiveId" clId="{FC3D61B1-95D9-4F52-936C-C0C6A3960137}" dt="2020-01-21T19:12:08.023" v="2" actId="2696"/>
        <pc:sldMkLst>
          <pc:docMk/>
          <pc:sldMk cId="456946991" sldId="272"/>
        </pc:sldMkLst>
      </pc:sldChg>
      <pc:sldChg chg="add del">
        <pc:chgData name="Sarah Gothard" userId="0e53f415fda5f162" providerId="LiveId" clId="{FC3D61B1-95D9-4F52-936C-C0C6A3960137}" dt="2020-01-21T19:14:15.403" v="31" actId="2696"/>
        <pc:sldMkLst>
          <pc:docMk/>
          <pc:sldMk cId="967150493" sldId="272"/>
        </pc:sldMkLst>
      </pc:sldChg>
      <pc:sldChg chg="add del">
        <pc:chgData name="Sarah Gothard" userId="0e53f415fda5f162" providerId="LiveId" clId="{FC3D61B1-95D9-4F52-936C-C0C6A3960137}" dt="2020-01-21T19:14:15.409" v="32" actId="2696"/>
        <pc:sldMkLst>
          <pc:docMk/>
          <pc:sldMk cId="2058075725" sldId="273"/>
        </pc:sldMkLst>
      </pc:sldChg>
      <pc:sldChg chg="del">
        <pc:chgData name="Sarah Gothard" userId="0e53f415fda5f162" providerId="LiveId" clId="{FC3D61B1-95D9-4F52-936C-C0C6A3960137}" dt="2020-01-21T19:12:08.030" v="3" actId="2696"/>
        <pc:sldMkLst>
          <pc:docMk/>
          <pc:sldMk cId="2080775304" sldId="273"/>
        </pc:sldMkLst>
      </pc:sldChg>
      <pc:sldChg chg="add del">
        <pc:chgData name="Sarah Gothard" userId="0e53f415fda5f162" providerId="LiveId" clId="{FC3D61B1-95D9-4F52-936C-C0C6A3960137}" dt="2020-01-21T19:14:15.416" v="33" actId="2696"/>
        <pc:sldMkLst>
          <pc:docMk/>
          <pc:sldMk cId="239086882" sldId="274"/>
        </pc:sldMkLst>
      </pc:sldChg>
      <pc:sldChg chg="del">
        <pc:chgData name="Sarah Gothard" userId="0e53f415fda5f162" providerId="LiveId" clId="{FC3D61B1-95D9-4F52-936C-C0C6A3960137}" dt="2020-01-21T19:12:08.039" v="4" actId="2696"/>
        <pc:sldMkLst>
          <pc:docMk/>
          <pc:sldMk cId="1475749799" sldId="274"/>
        </pc:sldMkLst>
      </pc:sldChg>
      <pc:sldChg chg="addSp modSp add mod ord setBg modNotesTx">
        <pc:chgData name="Sarah Gothard" userId="0e53f415fda5f162" providerId="LiveId" clId="{FC3D61B1-95D9-4F52-936C-C0C6A3960137}" dt="2020-01-21T19:12:31.007" v="22"/>
        <pc:sldMkLst>
          <pc:docMk/>
          <pc:sldMk cId="236071845" sldId="275"/>
        </pc:sldMkLst>
        <pc:spChg chg="mod ord">
          <ac:chgData name="Sarah Gothard" userId="0e53f415fda5f162" providerId="LiveId" clId="{FC3D61B1-95D9-4F52-936C-C0C6A3960137}" dt="2020-01-21T19:12:18.517" v="19" actId="26606"/>
          <ac:spMkLst>
            <pc:docMk/>
            <pc:sldMk cId="236071845" sldId="275"/>
            <ac:spMk id="2" creationId="{DA3E8B16-F1BD-4916-B0B7-39C0CC58351E}"/>
          </ac:spMkLst>
        </pc:spChg>
        <pc:spChg chg="add">
          <ac:chgData name="Sarah Gothard" userId="0e53f415fda5f162" providerId="LiveId" clId="{FC3D61B1-95D9-4F52-936C-C0C6A3960137}" dt="2020-01-21T19:12:18.517" v="19" actId="26606"/>
          <ac:spMkLst>
            <pc:docMk/>
            <pc:sldMk cId="236071845" sldId="275"/>
            <ac:spMk id="8" creationId="{01D0AF59-99C3-4251-AB9A-C966C6AD4400}"/>
          </ac:spMkLst>
        </pc:spChg>
        <pc:spChg chg="add">
          <ac:chgData name="Sarah Gothard" userId="0e53f415fda5f162" providerId="LiveId" clId="{FC3D61B1-95D9-4F52-936C-C0C6A3960137}" dt="2020-01-21T19:12:18.517" v="19" actId="26606"/>
          <ac:spMkLst>
            <pc:docMk/>
            <pc:sldMk cId="236071845" sldId="275"/>
            <ac:spMk id="10" creationId="{1855405F-37A2-4869-9154-F8BE3BECE6C3}"/>
          </ac:spMkLst>
        </pc:spChg>
        <pc:picChg chg="add mod">
          <ac:chgData name="Sarah Gothard" userId="0e53f415fda5f162" providerId="LiveId" clId="{FC3D61B1-95D9-4F52-936C-C0C6A3960137}" dt="2020-01-21T19:12:18.517" v="19" actId="26606"/>
          <ac:picMkLst>
            <pc:docMk/>
            <pc:sldMk cId="236071845" sldId="275"/>
            <ac:picMk id="3" creationId="{5405BB89-7D55-47B3-9211-EE6C29A527AE}"/>
          </ac:picMkLst>
        </pc:picChg>
      </pc:sldChg>
      <pc:sldChg chg="del">
        <pc:chgData name="Sarah Gothard" userId="0e53f415fda5f162" providerId="LiveId" clId="{FC3D61B1-95D9-4F52-936C-C0C6A3960137}" dt="2020-01-21T19:12:08.046" v="5" actId="2696"/>
        <pc:sldMkLst>
          <pc:docMk/>
          <pc:sldMk cId="3613526239" sldId="275"/>
        </pc:sldMkLst>
      </pc:sldChg>
      <pc:sldChg chg="addSp modSp add mod setBg">
        <pc:chgData name="Sarah Gothard" userId="0e53f415fda5f162" providerId="LiveId" clId="{FC3D61B1-95D9-4F52-936C-C0C6A3960137}" dt="2020-01-21T19:25:14.705" v="53" actId="26606"/>
        <pc:sldMkLst>
          <pc:docMk/>
          <pc:sldMk cId="3627665097" sldId="276"/>
        </pc:sldMkLst>
        <pc:spChg chg="mod ord">
          <ac:chgData name="Sarah Gothard" userId="0e53f415fda5f162" providerId="LiveId" clId="{FC3D61B1-95D9-4F52-936C-C0C6A3960137}" dt="2020-01-21T19:25:14.705" v="53" actId="26606"/>
          <ac:spMkLst>
            <pc:docMk/>
            <pc:sldMk cId="3627665097" sldId="276"/>
            <ac:spMk id="2" creationId="{901FB5B4-343D-46D8-91E1-1F0F6FFB82C2}"/>
          </ac:spMkLst>
        </pc:spChg>
        <pc:spChg chg="add">
          <ac:chgData name="Sarah Gothard" userId="0e53f415fda5f162" providerId="LiveId" clId="{FC3D61B1-95D9-4F52-936C-C0C6A3960137}" dt="2020-01-21T19:25:14.705" v="53" actId="26606"/>
          <ac:spMkLst>
            <pc:docMk/>
            <pc:sldMk cId="3627665097" sldId="276"/>
            <ac:spMk id="8" creationId="{01D0AF59-99C3-4251-AB9A-C966C6AD4400}"/>
          </ac:spMkLst>
        </pc:spChg>
        <pc:spChg chg="add">
          <ac:chgData name="Sarah Gothard" userId="0e53f415fda5f162" providerId="LiveId" clId="{FC3D61B1-95D9-4F52-936C-C0C6A3960137}" dt="2020-01-21T19:25:14.705" v="53" actId="26606"/>
          <ac:spMkLst>
            <pc:docMk/>
            <pc:sldMk cId="3627665097" sldId="276"/>
            <ac:spMk id="10" creationId="{1855405F-37A2-4869-9154-F8BE3BECE6C3}"/>
          </ac:spMkLst>
        </pc:spChg>
        <pc:picChg chg="add mod">
          <ac:chgData name="Sarah Gothard" userId="0e53f415fda5f162" providerId="LiveId" clId="{FC3D61B1-95D9-4F52-936C-C0C6A3960137}" dt="2020-01-21T19:25:14.705" v="53" actId="26606"/>
          <ac:picMkLst>
            <pc:docMk/>
            <pc:sldMk cId="3627665097" sldId="276"/>
            <ac:picMk id="3" creationId="{603F0CDA-B4F9-4B9B-AE76-68CD914DC616}"/>
          </ac:picMkLst>
        </pc:picChg>
      </pc:sldChg>
      <pc:sldChg chg="del">
        <pc:chgData name="Sarah Gothard" userId="0e53f415fda5f162" providerId="LiveId" clId="{FC3D61B1-95D9-4F52-936C-C0C6A3960137}" dt="2020-01-21T19:12:08.072" v="9" actId="2696"/>
        <pc:sldMkLst>
          <pc:docMk/>
          <pc:sldMk cId="3972611650" sldId="276"/>
        </pc:sldMkLst>
      </pc:sldChg>
      <pc:sldChg chg="addSp modSp add mod setBg">
        <pc:chgData name="Sarah Gothard" userId="0e53f415fda5f162" providerId="LiveId" clId="{FC3D61B1-95D9-4F52-936C-C0C6A3960137}" dt="2020-01-21T19:15:28.830" v="45" actId="26606"/>
        <pc:sldMkLst>
          <pc:docMk/>
          <pc:sldMk cId="1076038761" sldId="277"/>
        </pc:sldMkLst>
        <pc:spChg chg="mod ord">
          <ac:chgData name="Sarah Gothard" userId="0e53f415fda5f162" providerId="LiveId" clId="{FC3D61B1-95D9-4F52-936C-C0C6A3960137}" dt="2020-01-21T19:15:28.830" v="45" actId="26606"/>
          <ac:spMkLst>
            <pc:docMk/>
            <pc:sldMk cId="1076038761" sldId="277"/>
            <ac:spMk id="2" creationId="{901FB5B4-343D-46D8-91E1-1F0F6FFB82C2}"/>
          </ac:spMkLst>
        </pc:spChg>
        <pc:spChg chg="add">
          <ac:chgData name="Sarah Gothard" userId="0e53f415fda5f162" providerId="LiveId" clId="{FC3D61B1-95D9-4F52-936C-C0C6A3960137}" dt="2020-01-21T19:15:28.830" v="45" actId="26606"/>
          <ac:spMkLst>
            <pc:docMk/>
            <pc:sldMk cId="1076038761" sldId="277"/>
            <ac:spMk id="8" creationId="{01D0AF59-99C3-4251-AB9A-C966C6AD4400}"/>
          </ac:spMkLst>
        </pc:spChg>
        <pc:spChg chg="add">
          <ac:chgData name="Sarah Gothard" userId="0e53f415fda5f162" providerId="LiveId" clId="{FC3D61B1-95D9-4F52-936C-C0C6A3960137}" dt="2020-01-21T19:15:28.830" v="45" actId="26606"/>
          <ac:spMkLst>
            <pc:docMk/>
            <pc:sldMk cId="1076038761" sldId="277"/>
            <ac:spMk id="10" creationId="{1855405F-37A2-4869-9154-F8BE3BECE6C3}"/>
          </ac:spMkLst>
        </pc:spChg>
        <pc:picChg chg="add mod">
          <ac:chgData name="Sarah Gothard" userId="0e53f415fda5f162" providerId="LiveId" clId="{FC3D61B1-95D9-4F52-936C-C0C6A3960137}" dt="2020-01-21T19:15:28.830" v="45" actId="26606"/>
          <ac:picMkLst>
            <pc:docMk/>
            <pc:sldMk cId="1076038761" sldId="277"/>
            <ac:picMk id="3" creationId="{15484042-10FA-44E2-915C-241DAD31021F}"/>
          </ac:picMkLst>
        </pc:picChg>
      </pc:sldChg>
      <pc:sldChg chg="del">
        <pc:chgData name="Sarah Gothard" userId="0e53f415fda5f162" providerId="LiveId" clId="{FC3D61B1-95D9-4F52-936C-C0C6A3960137}" dt="2020-01-21T19:12:08.051" v="6" actId="2696"/>
        <pc:sldMkLst>
          <pc:docMk/>
          <pc:sldMk cId="2568332532" sldId="277"/>
        </pc:sldMkLst>
      </pc:sldChg>
      <pc:sldChg chg="del">
        <pc:chgData name="Sarah Gothard" userId="0e53f415fda5f162" providerId="LiveId" clId="{FC3D61B1-95D9-4F52-936C-C0C6A3960137}" dt="2020-01-21T19:12:08.059" v="7" actId="2696"/>
        <pc:sldMkLst>
          <pc:docMk/>
          <pc:sldMk cId="1824137699" sldId="278"/>
        </pc:sldMkLst>
      </pc:sldChg>
      <pc:sldChg chg="addSp modSp add mod setBg">
        <pc:chgData name="Sarah Gothard" userId="0e53f415fda5f162" providerId="LiveId" clId="{FC3D61B1-95D9-4F52-936C-C0C6A3960137}" dt="2020-01-21T19:14:10.381" v="29" actId="26606"/>
        <pc:sldMkLst>
          <pc:docMk/>
          <pc:sldMk cId="3630326566" sldId="278"/>
        </pc:sldMkLst>
        <pc:spChg chg="mod ord">
          <ac:chgData name="Sarah Gothard" userId="0e53f415fda5f162" providerId="LiveId" clId="{FC3D61B1-95D9-4F52-936C-C0C6A3960137}" dt="2020-01-21T19:14:10.381" v="29" actId="26606"/>
          <ac:spMkLst>
            <pc:docMk/>
            <pc:sldMk cId="3630326566" sldId="278"/>
            <ac:spMk id="2" creationId="{901FB5B4-343D-46D8-91E1-1F0F6FFB82C2}"/>
          </ac:spMkLst>
        </pc:spChg>
        <pc:spChg chg="add">
          <ac:chgData name="Sarah Gothard" userId="0e53f415fda5f162" providerId="LiveId" clId="{FC3D61B1-95D9-4F52-936C-C0C6A3960137}" dt="2020-01-21T19:14:10.381" v="29" actId="26606"/>
          <ac:spMkLst>
            <pc:docMk/>
            <pc:sldMk cId="3630326566" sldId="278"/>
            <ac:spMk id="8" creationId="{01D0AF59-99C3-4251-AB9A-C966C6AD4400}"/>
          </ac:spMkLst>
        </pc:spChg>
        <pc:spChg chg="add">
          <ac:chgData name="Sarah Gothard" userId="0e53f415fda5f162" providerId="LiveId" clId="{FC3D61B1-95D9-4F52-936C-C0C6A3960137}" dt="2020-01-21T19:14:10.381" v="29" actId="26606"/>
          <ac:spMkLst>
            <pc:docMk/>
            <pc:sldMk cId="3630326566" sldId="278"/>
            <ac:spMk id="10" creationId="{1855405F-37A2-4869-9154-F8BE3BECE6C3}"/>
          </ac:spMkLst>
        </pc:spChg>
        <pc:picChg chg="add mod">
          <ac:chgData name="Sarah Gothard" userId="0e53f415fda5f162" providerId="LiveId" clId="{FC3D61B1-95D9-4F52-936C-C0C6A3960137}" dt="2020-01-21T19:14:10.381" v="29" actId="26606"/>
          <ac:picMkLst>
            <pc:docMk/>
            <pc:sldMk cId="3630326566" sldId="278"/>
            <ac:picMk id="3" creationId="{E936AAB6-156C-4821-9102-79A01C26BF44}"/>
          </ac:picMkLst>
        </pc:picChg>
      </pc:sldChg>
      <pc:sldChg chg="add del">
        <pc:chgData name="Sarah Gothard" userId="0e53f415fda5f162" providerId="LiveId" clId="{FC3D61B1-95D9-4F52-936C-C0C6A3960137}" dt="2020-01-21T19:14:15.384" v="30" actId="2696"/>
        <pc:sldMkLst>
          <pc:docMk/>
          <pc:sldMk cId="310448770" sldId="279"/>
        </pc:sldMkLst>
      </pc:sldChg>
      <pc:sldChg chg="del">
        <pc:chgData name="Sarah Gothard" userId="0e53f415fda5f162" providerId="LiveId" clId="{FC3D61B1-95D9-4F52-936C-C0C6A3960137}" dt="2020-01-21T19:12:08.066" v="8" actId="2696"/>
        <pc:sldMkLst>
          <pc:docMk/>
          <pc:sldMk cId="1619300609" sldId="279"/>
        </pc:sldMkLst>
      </pc:sldChg>
      <pc:sldChg chg="addSp modSp add mod setBg">
        <pc:chgData name="Sarah Gothard" userId="0e53f415fda5f162" providerId="LiveId" clId="{FC3D61B1-95D9-4F52-936C-C0C6A3960137}" dt="2020-01-21T19:23:00.878" v="49" actId="26606"/>
        <pc:sldMkLst>
          <pc:docMk/>
          <pc:sldMk cId="4205638258" sldId="279"/>
        </pc:sldMkLst>
        <pc:spChg chg="mod ord">
          <ac:chgData name="Sarah Gothard" userId="0e53f415fda5f162" providerId="LiveId" clId="{FC3D61B1-95D9-4F52-936C-C0C6A3960137}" dt="2020-01-21T19:23:00.878" v="49" actId="26606"/>
          <ac:spMkLst>
            <pc:docMk/>
            <pc:sldMk cId="4205638258" sldId="279"/>
            <ac:spMk id="2" creationId="{901FB5B4-343D-46D8-91E1-1F0F6FFB82C2}"/>
          </ac:spMkLst>
        </pc:spChg>
        <pc:spChg chg="add">
          <ac:chgData name="Sarah Gothard" userId="0e53f415fda5f162" providerId="LiveId" clId="{FC3D61B1-95D9-4F52-936C-C0C6A3960137}" dt="2020-01-21T19:23:00.878" v="49" actId="26606"/>
          <ac:spMkLst>
            <pc:docMk/>
            <pc:sldMk cId="4205638258" sldId="279"/>
            <ac:spMk id="8" creationId="{01D0AF59-99C3-4251-AB9A-C966C6AD4400}"/>
          </ac:spMkLst>
        </pc:spChg>
        <pc:spChg chg="add">
          <ac:chgData name="Sarah Gothard" userId="0e53f415fda5f162" providerId="LiveId" clId="{FC3D61B1-95D9-4F52-936C-C0C6A3960137}" dt="2020-01-21T19:23:00.878" v="49" actId="26606"/>
          <ac:spMkLst>
            <pc:docMk/>
            <pc:sldMk cId="4205638258" sldId="279"/>
            <ac:spMk id="10" creationId="{1855405F-37A2-4869-9154-F8BE3BECE6C3}"/>
          </ac:spMkLst>
        </pc:spChg>
        <pc:picChg chg="add mod">
          <ac:chgData name="Sarah Gothard" userId="0e53f415fda5f162" providerId="LiveId" clId="{FC3D61B1-95D9-4F52-936C-C0C6A3960137}" dt="2020-01-21T19:23:00.878" v="49" actId="26606"/>
          <ac:picMkLst>
            <pc:docMk/>
            <pc:sldMk cId="4205638258" sldId="279"/>
            <ac:picMk id="3" creationId="{72C1E007-CFD3-4FB5-89B5-BDB03CC98B6D}"/>
          </ac:picMkLst>
        </pc:picChg>
      </pc:sldChg>
      <pc:sldChg chg="addSp modSp add mod setBg">
        <pc:chgData name="Sarah Gothard" userId="0e53f415fda5f162" providerId="LiveId" clId="{FC3D61B1-95D9-4F52-936C-C0C6A3960137}" dt="2020-01-21T19:26:03.610" v="55" actId="26606"/>
        <pc:sldMkLst>
          <pc:docMk/>
          <pc:sldMk cId="2399139406" sldId="280"/>
        </pc:sldMkLst>
        <pc:spChg chg="mod ord">
          <ac:chgData name="Sarah Gothard" userId="0e53f415fda5f162" providerId="LiveId" clId="{FC3D61B1-95D9-4F52-936C-C0C6A3960137}" dt="2020-01-21T19:26:03.610" v="55" actId="26606"/>
          <ac:spMkLst>
            <pc:docMk/>
            <pc:sldMk cId="2399139406" sldId="280"/>
            <ac:spMk id="2" creationId="{901FB5B4-343D-46D8-91E1-1F0F6FFB82C2}"/>
          </ac:spMkLst>
        </pc:spChg>
        <pc:spChg chg="add">
          <ac:chgData name="Sarah Gothard" userId="0e53f415fda5f162" providerId="LiveId" clId="{FC3D61B1-95D9-4F52-936C-C0C6A3960137}" dt="2020-01-21T19:26:03.610" v="55" actId="26606"/>
          <ac:spMkLst>
            <pc:docMk/>
            <pc:sldMk cId="2399139406" sldId="280"/>
            <ac:spMk id="8" creationId="{01D0AF59-99C3-4251-AB9A-C966C6AD4400}"/>
          </ac:spMkLst>
        </pc:spChg>
        <pc:spChg chg="add">
          <ac:chgData name="Sarah Gothard" userId="0e53f415fda5f162" providerId="LiveId" clId="{FC3D61B1-95D9-4F52-936C-C0C6A3960137}" dt="2020-01-21T19:26:03.610" v="55" actId="26606"/>
          <ac:spMkLst>
            <pc:docMk/>
            <pc:sldMk cId="2399139406" sldId="280"/>
            <ac:spMk id="10" creationId="{1855405F-37A2-4869-9154-F8BE3BECE6C3}"/>
          </ac:spMkLst>
        </pc:spChg>
        <pc:picChg chg="add mod">
          <ac:chgData name="Sarah Gothard" userId="0e53f415fda5f162" providerId="LiveId" clId="{FC3D61B1-95D9-4F52-936C-C0C6A3960137}" dt="2020-01-21T19:26:03.610" v="55" actId="26606"/>
          <ac:picMkLst>
            <pc:docMk/>
            <pc:sldMk cId="2399139406" sldId="280"/>
            <ac:picMk id="3" creationId="{92E02366-3E45-4947-AC07-CC95C21C7735}"/>
          </ac:picMkLst>
        </pc:picChg>
      </pc:sldChg>
      <pc:sldChg chg="del">
        <pc:chgData name="Sarah Gothard" userId="0e53f415fda5f162" providerId="LiveId" clId="{FC3D61B1-95D9-4F52-936C-C0C6A3960137}" dt="2020-01-21T19:12:08.078" v="10" actId="2696"/>
        <pc:sldMkLst>
          <pc:docMk/>
          <pc:sldMk cId="3896730064" sldId="280"/>
        </pc:sldMkLst>
      </pc:sldChg>
      <pc:sldChg chg="del">
        <pc:chgData name="Sarah Gothard" userId="0e53f415fda5f162" providerId="LiveId" clId="{FC3D61B1-95D9-4F52-936C-C0C6A3960137}" dt="2020-01-21T19:12:08.086" v="11" actId="2696"/>
        <pc:sldMkLst>
          <pc:docMk/>
          <pc:sldMk cId="1796223883" sldId="281"/>
        </pc:sldMkLst>
      </pc:sldChg>
      <pc:sldChg chg="addSp modSp add mod setBg">
        <pc:chgData name="Sarah Gothard" userId="0e53f415fda5f162" providerId="LiveId" clId="{FC3D61B1-95D9-4F52-936C-C0C6A3960137}" dt="2020-01-21T19:15:23.891" v="43" actId="26606"/>
        <pc:sldMkLst>
          <pc:docMk/>
          <pc:sldMk cId="2201556346" sldId="281"/>
        </pc:sldMkLst>
        <pc:spChg chg="mod ord">
          <ac:chgData name="Sarah Gothard" userId="0e53f415fda5f162" providerId="LiveId" clId="{FC3D61B1-95D9-4F52-936C-C0C6A3960137}" dt="2020-01-21T19:15:23.891" v="43" actId="26606"/>
          <ac:spMkLst>
            <pc:docMk/>
            <pc:sldMk cId="2201556346" sldId="281"/>
            <ac:spMk id="2" creationId="{901FB5B4-343D-46D8-91E1-1F0F6FFB82C2}"/>
          </ac:spMkLst>
        </pc:spChg>
        <pc:spChg chg="add">
          <ac:chgData name="Sarah Gothard" userId="0e53f415fda5f162" providerId="LiveId" clId="{FC3D61B1-95D9-4F52-936C-C0C6A3960137}" dt="2020-01-21T19:15:23.891" v="43" actId="26606"/>
          <ac:spMkLst>
            <pc:docMk/>
            <pc:sldMk cId="2201556346" sldId="281"/>
            <ac:spMk id="8" creationId="{01D0AF59-99C3-4251-AB9A-C966C6AD4400}"/>
          </ac:spMkLst>
        </pc:spChg>
        <pc:spChg chg="add">
          <ac:chgData name="Sarah Gothard" userId="0e53f415fda5f162" providerId="LiveId" clId="{FC3D61B1-95D9-4F52-936C-C0C6A3960137}" dt="2020-01-21T19:15:23.891" v="43" actId="26606"/>
          <ac:spMkLst>
            <pc:docMk/>
            <pc:sldMk cId="2201556346" sldId="281"/>
            <ac:spMk id="10" creationId="{1855405F-37A2-4869-9154-F8BE3BECE6C3}"/>
          </ac:spMkLst>
        </pc:spChg>
        <pc:picChg chg="add mod">
          <ac:chgData name="Sarah Gothard" userId="0e53f415fda5f162" providerId="LiveId" clId="{FC3D61B1-95D9-4F52-936C-C0C6A3960137}" dt="2020-01-21T19:15:23.891" v="43" actId="26606"/>
          <ac:picMkLst>
            <pc:docMk/>
            <pc:sldMk cId="2201556346" sldId="281"/>
            <ac:picMk id="3" creationId="{5AB85F11-A34D-4F59-B062-DC76167DEE2F}"/>
          </ac:picMkLst>
        </pc:picChg>
      </pc:sldChg>
      <pc:sldChg chg="del">
        <pc:chgData name="Sarah Gothard" userId="0e53f415fda5f162" providerId="LiveId" clId="{FC3D61B1-95D9-4F52-936C-C0C6A3960137}" dt="2020-01-21T19:12:08.092" v="12" actId="2696"/>
        <pc:sldMkLst>
          <pc:docMk/>
          <pc:sldMk cId="465043091" sldId="282"/>
        </pc:sldMkLst>
      </pc:sldChg>
      <pc:sldChg chg="addSp delSp add mod setBg delDesignElem">
        <pc:chgData name="Sarah Gothard" userId="0e53f415fda5f162" providerId="LiveId" clId="{FC3D61B1-95D9-4F52-936C-C0C6A3960137}" dt="2020-01-21T19:14:25.529" v="38" actId="26606"/>
        <pc:sldMkLst>
          <pc:docMk/>
          <pc:sldMk cId="3565948218" sldId="282"/>
        </pc:sldMkLst>
        <pc:spChg chg="add">
          <ac:chgData name="Sarah Gothard" userId="0e53f415fda5f162" providerId="LiveId" clId="{FC3D61B1-95D9-4F52-936C-C0C6A3960137}" dt="2020-01-21T19:14:25.529" v="38" actId="26606"/>
          <ac:spMkLst>
            <pc:docMk/>
            <pc:sldMk cId="3565948218" sldId="282"/>
            <ac:spMk id="5" creationId="{01D0AF59-99C3-4251-AB9A-C966C6AD4400}"/>
          </ac:spMkLst>
        </pc:spChg>
        <pc:spChg chg="add">
          <ac:chgData name="Sarah Gothard" userId="0e53f415fda5f162" providerId="LiveId" clId="{FC3D61B1-95D9-4F52-936C-C0C6A3960137}" dt="2020-01-21T19:14:25.529" v="38" actId="26606"/>
          <ac:spMkLst>
            <pc:docMk/>
            <pc:sldMk cId="3565948218" sldId="282"/>
            <ac:spMk id="6" creationId="{1855405F-37A2-4869-9154-F8BE3BECE6C3}"/>
          </ac:spMkLst>
        </pc:spChg>
        <pc:spChg chg="del">
          <ac:chgData name="Sarah Gothard" userId="0e53f415fda5f162" providerId="LiveId" clId="{FC3D61B1-95D9-4F52-936C-C0C6A3960137}" dt="2020-01-21T19:14:16.577" v="35"/>
          <ac:spMkLst>
            <pc:docMk/>
            <pc:sldMk cId="3565948218" sldId="282"/>
            <ac:spMk id="8" creationId="{01D0AF59-99C3-4251-AB9A-C966C6AD4400}"/>
          </ac:spMkLst>
        </pc:spChg>
        <pc:spChg chg="del">
          <ac:chgData name="Sarah Gothard" userId="0e53f415fda5f162" providerId="LiveId" clId="{FC3D61B1-95D9-4F52-936C-C0C6A3960137}" dt="2020-01-21T19:14:16.577" v="35"/>
          <ac:spMkLst>
            <pc:docMk/>
            <pc:sldMk cId="3565948218" sldId="282"/>
            <ac:spMk id="10" creationId="{1855405F-37A2-4869-9154-F8BE3BECE6C3}"/>
          </ac:spMkLst>
        </pc:spChg>
      </pc:sldChg>
      <pc:sldChg chg="addSp modSp add mod setBg">
        <pc:chgData name="Sarah Gothard" userId="0e53f415fda5f162" providerId="LiveId" clId="{FC3D61B1-95D9-4F52-936C-C0C6A3960137}" dt="2020-01-21T19:24:04.596" v="51" actId="26606"/>
        <pc:sldMkLst>
          <pc:docMk/>
          <pc:sldMk cId="1656366018" sldId="283"/>
        </pc:sldMkLst>
        <pc:spChg chg="mod ord">
          <ac:chgData name="Sarah Gothard" userId="0e53f415fda5f162" providerId="LiveId" clId="{FC3D61B1-95D9-4F52-936C-C0C6A3960137}" dt="2020-01-21T19:24:04.596" v="51" actId="26606"/>
          <ac:spMkLst>
            <pc:docMk/>
            <pc:sldMk cId="1656366018" sldId="283"/>
            <ac:spMk id="2" creationId="{901FB5B4-343D-46D8-91E1-1F0F6FFB82C2}"/>
          </ac:spMkLst>
        </pc:spChg>
        <pc:spChg chg="add">
          <ac:chgData name="Sarah Gothard" userId="0e53f415fda5f162" providerId="LiveId" clId="{FC3D61B1-95D9-4F52-936C-C0C6A3960137}" dt="2020-01-21T19:24:04.596" v="51" actId="26606"/>
          <ac:spMkLst>
            <pc:docMk/>
            <pc:sldMk cId="1656366018" sldId="283"/>
            <ac:spMk id="8" creationId="{01D0AF59-99C3-4251-AB9A-C966C6AD4400}"/>
          </ac:spMkLst>
        </pc:spChg>
        <pc:spChg chg="add">
          <ac:chgData name="Sarah Gothard" userId="0e53f415fda5f162" providerId="LiveId" clId="{FC3D61B1-95D9-4F52-936C-C0C6A3960137}" dt="2020-01-21T19:24:04.596" v="51" actId="26606"/>
          <ac:spMkLst>
            <pc:docMk/>
            <pc:sldMk cId="1656366018" sldId="283"/>
            <ac:spMk id="10" creationId="{1855405F-37A2-4869-9154-F8BE3BECE6C3}"/>
          </ac:spMkLst>
        </pc:spChg>
        <pc:picChg chg="add mod">
          <ac:chgData name="Sarah Gothard" userId="0e53f415fda5f162" providerId="LiveId" clId="{FC3D61B1-95D9-4F52-936C-C0C6A3960137}" dt="2020-01-21T19:24:04.596" v="51" actId="26606"/>
          <ac:picMkLst>
            <pc:docMk/>
            <pc:sldMk cId="1656366018" sldId="283"/>
            <ac:picMk id="3" creationId="{140F71A3-E1D9-486A-90F6-01DDF85C6B83}"/>
          </ac:picMkLst>
        </pc:picChg>
      </pc:sldChg>
      <pc:sldChg chg="addSp modSp add mod setBg">
        <pc:chgData name="Sarah Gothard" userId="0e53f415fda5f162" providerId="LiveId" clId="{FC3D61B1-95D9-4F52-936C-C0C6A3960137}" dt="2020-01-21T19:27:24.835" v="57" actId="26606"/>
        <pc:sldMkLst>
          <pc:docMk/>
          <pc:sldMk cId="50005341" sldId="284"/>
        </pc:sldMkLst>
        <pc:spChg chg="mod ord">
          <ac:chgData name="Sarah Gothard" userId="0e53f415fda5f162" providerId="LiveId" clId="{FC3D61B1-95D9-4F52-936C-C0C6A3960137}" dt="2020-01-21T19:27:24.835" v="57" actId="26606"/>
          <ac:spMkLst>
            <pc:docMk/>
            <pc:sldMk cId="50005341" sldId="284"/>
            <ac:spMk id="2" creationId="{901FB5B4-343D-46D8-91E1-1F0F6FFB82C2}"/>
          </ac:spMkLst>
        </pc:spChg>
        <pc:spChg chg="add">
          <ac:chgData name="Sarah Gothard" userId="0e53f415fda5f162" providerId="LiveId" clId="{FC3D61B1-95D9-4F52-936C-C0C6A3960137}" dt="2020-01-21T19:27:24.835" v="57" actId="26606"/>
          <ac:spMkLst>
            <pc:docMk/>
            <pc:sldMk cId="50005341" sldId="284"/>
            <ac:spMk id="8" creationId="{01D0AF59-99C3-4251-AB9A-C966C6AD4400}"/>
          </ac:spMkLst>
        </pc:spChg>
        <pc:spChg chg="add">
          <ac:chgData name="Sarah Gothard" userId="0e53f415fda5f162" providerId="LiveId" clId="{FC3D61B1-95D9-4F52-936C-C0C6A3960137}" dt="2020-01-21T19:27:24.835" v="57" actId="26606"/>
          <ac:spMkLst>
            <pc:docMk/>
            <pc:sldMk cId="50005341" sldId="284"/>
            <ac:spMk id="10" creationId="{1855405F-37A2-4869-9154-F8BE3BECE6C3}"/>
          </ac:spMkLst>
        </pc:spChg>
        <pc:picChg chg="add mod">
          <ac:chgData name="Sarah Gothard" userId="0e53f415fda5f162" providerId="LiveId" clId="{FC3D61B1-95D9-4F52-936C-C0C6A3960137}" dt="2020-01-21T19:27:24.835" v="57" actId="26606"/>
          <ac:picMkLst>
            <pc:docMk/>
            <pc:sldMk cId="50005341" sldId="284"/>
            <ac:picMk id="3" creationId="{B3B9EDAF-83DB-42C8-9BB7-A0DF10CCB419}"/>
          </ac:picMkLst>
        </pc:picChg>
      </pc:sldChg>
      <pc:sldChg chg="addSp modSp add mod setBg">
        <pc:chgData name="Sarah Gothard" userId="0e53f415fda5f162" providerId="LiveId" clId="{FC3D61B1-95D9-4F52-936C-C0C6A3960137}" dt="2020-01-21T19:15:20.366" v="41" actId="26606"/>
        <pc:sldMkLst>
          <pc:docMk/>
          <pc:sldMk cId="4131349230" sldId="285"/>
        </pc:sldMkLst>
        <pc:spChg chg="mod ord">
          <ac:chgData name="Sarah Gothard" userId="0e53f415fda5f162" providerId="LiveId" clId="{FC3D61B1-95D9-4F52-936C-C0C6A3960137}" dt="2020-01-21T19:15:20.366" v="41" actId="26606"/>
          <ac:spMkLst>
            <pc:docMk/>
            <pc:sldMk cId="4131349230" sldId="285"/>
            <ac:spMk id="2" creationId="{901FB5B4-343D-46D8-91E1-1F0F6FFB82C2}"/>
          </ac:spMkLst>
        </pc:spChg>
        <pc:spChg chg="add">
          <ac:chgData name="Sarah Gothard" userId="0e53f415fda5f162" providerId="LiveId" clId="{FC3D61B1-95D9-4F52-936C-C0C6A3960137}" dt="2020-01-21T19:15:20.366" v="41" actId="26606"/>
          <ac:spMkLst>
            <pc:docMk/>
            <pc:sldMk cId="4131349230" sldId="285"/>
            <ac:spMk id="8" creationId="{01D0AF59-99C3-4251-AB9A-C966C6AD4400}"/>
          </ac:spMkLst>
        </pc:spChg>
        <pc:spChg chg="add">
          <ac:chgData name="Sarah Gothard" userId="0e53f415fda5f162" providerId="LiveId" clId="{FC3D61B1-95D9-4F52-936C-C0C6A3960137}" dt="2020-01-21T19:15:20.366" v="41" actId="26606"/>
          <ac:spMkLst>
            <pc:docMk/>
            <pc:sldMk cId="4131349230" sldId="285"/>
            <ac:spMk id="10" creationId="{1855405F-37A2-4869-9154-F8BE3BECE6C3}"/>
          </ac:spMkLst>
        </pc:spChg>
        <pc:picChg chg="add mod">
          <ac:chgData name="Sarah Gothard" userId="0e53f415fda5f162" providerId="LiveId" clId="{FC3D61B1-95D9-4F52-936C-C0C6A3960137}" dt="2020-01-21T19:15:20.366" v="41" actId="26606"/>
          <ac:picMkLst>
            <pc:docMk/>
            <pc:sldMk cId="4131349230" sldId="285"/>
            <ac:picMk id="3" creationId="{55C8E722-C7AB-47AE-9601-EDCB1E6DE434}"/>
          </ac:picMkLst>
        </pc:picChg>
      </pc:sldChg>
      <pc:sldChg chg="addSp delSp add mod setBg delDesignElem">
        <pc:chgData name="Sarah Gothard" userId="0e53f415fda5f162" providerId="LiveId" clId="{FC3D61B1-95D9-4F52-936C-C0C6A3960137}" dt="2020-01-21T19:14:28.246" v="39" actId="26606"/>
        <pc:sldMkLst>
          <pc:docMk/>
          <pc:sldMk cId="3582536131" sldId="286"/>
        </pc:sldMkLst>
        <pc:spChg chg="add">
          <ac:chgData name="Sarah Gothard" userId="0e53f415fda5f162" providerId="LiveId" clId="{FC3D61B1-95D9-4F52-936C-C0C6A3960137}" dt="2020-01-21T19:14:28.246" v="39" actId="26606"/>
          <ac:spMkLst>
            <pc:docMk/>
            <pc:sldMk cId="3582536131" sldId="286"/>
            <ac:spMk id="5" creationId="{01D0AF59-99C3-4251-AB9A-C966C6AD4400}"/>
          </ac:spMkLst>
        </pc:spChg>
        <pc:spChg chg="add">
          <ac:chgData name="Sarah Gothard" userId="0e53f415fda5f162" providerId="LiveId" clId="{FC3D61B1-95D9-4F52-936C-C0C6A3960137}" dt="2020-01-21T19:14:28.246" v="39" actId="26606"/>
          <ac:spMkLst>
            <pc:docMk/>
            <pc:sldMk cId="3582536131" sldId="286"/>
            <ac:spMk id="6" creationId="{1855405F-37A2-4869-9154-F8BE3BECE6C3}"/>
          </ac:spMkLst>
        </pc:spChg>
        <pc:spChg chg="del">
          <ac:chgData name="Sarah Gothard" userId="0e53f415fda5f162" providerId="LiveId" clId="{FC3D61B1-95D9-4F52-936C-C0C6A3960137}" dt="2020-01-21T19:14:17.954" v="37"/>
          <ac:spMkLst>
            <pc:docMk/>
            <pc:sldMk cId="3582536131" sldId="286"/>
            <ac:spMk id="8" creationId="{01D0AF59-99C3-4251-AB9A-C966C6AD4400}"/>
          </ac:spMkLst>
        </pc:spChg>
        <pc:spChg chg="del">
          <ac:chgData name="Sarah Gothard" userId="0e53f415fda5f162" providerId="LiveId" clId="{FC3D61B1-95D9-4F52-936C-C0C6A3960137}" dt="2020-01-21T19:14:17.954" v="37"/>
          <ac:spMkLst>
            <pc:docMk/>
            <pc:sldMk cId="3582536131" sldId="286"/>
            <ac:spMk id="10" creationId="{1855405F-37A2-4869-9154-F8BE3BECE6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173786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59431523"/>
      </p:ext>
    </p:extLst>
  </p:cSld>
  <p:clrMapOvr>
    <a:masterClrMapping/>
  </p:clrMapOvr>
  <p:hf sldNum="0" hd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8584046"/>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1/21/2020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545375011"/>
      </p:ext>
    </p:extLst>
  </p:cSld>
  <p:clrMapOvr>
    <a:masterClrMapping/>
  </p:clrMapOvr>
  <p:hf sldNum="0" hd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1/21/2020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05BB89-7D55-47B3-9211-EE6C29A527AE}"/>
              </a:ext>
            </a:extLst>
          </p:cNvPr>
          <p:cNvPicPr>
            <a:picLocks noChangeAspect="1"/>
          </p:cNvPicPr>
          <p:nvPr/>
        </p:nvPicPr>
        <p:blipFill>
          <a:blip r:embed="rId3"/>
          <a:stretch>
            <a:fillRect/>
          </a:stretch>
        </p:blipFill>
        <p:spPr>
          <a:xfrm>
            <a:off x="643467" y="2720171"/>
            <a:ext cx="10905066" cy="1417658"/>
          </a:xfrm>
          <a:prstGeom prst="rect">
            <a:avLst/>
          </a:prstGeom>
        </p:spPr>
      </p:pic>
      <p:sp>
        <p:nvSpPr>
          <p:cNvPr id="2" name="Footer Placeholder 1">
            <a:extLst>
              <a:ext uri="{FF2B5EF4-FFF2-40B4-BE49-F238E27FC236}">
                <a16:creationId xmlns:a16="http://schemas.microsoft.com/office/drawing/2014/main" id="{DA3E8B16-F1BD-4916-B0B7-39C0CC5835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607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0F71A3-E1D9-486A-90F6-01DDF85C6B83}"/>
              </a:ext>
            </a:extLst>
          </p:cNvPr>
          <p:cNvPicPr>
            <a:picLocks noChangeAspect="1"/>
          </p:cNvPicPr>
          <p:nvPr/>
        </p:nvPicPr>
        <p:blipFill>
          <a:blip r:embed="rId2"/>
          <a:stretch>
            <a:fillRect/>
          </a:stretch>
        </p:blipFill>
        <p:spPr>
          <a:xfrm>
            <a:off x="643467" y="661839"/>
            <a:ext cx="10905066" cy="5534321"/>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656366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B9EDAF-83DB-42C8-9BB7-A0DF10CCB419}"/>
              </a:ext>
            </a:extLst>
          </p:cNvPr>
          <p:cNvPicPr>
            <a:picLocks noChangeAspect="1"/>
          </p:cNvPicPr>
          <p:nvPr/>
        </p:nvPicPr>
        <p:blipFill>
          <a:blip r:embed="rId2"/>
          <a:stretch>
            <a:fillRect/>
          </a:stretch>
        </p:blipFill>
        <p:spPr>
          <a:xfrm>
            <a:off x="713327" y="643467"/>
            <a:ext cx="10765346"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5000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C8E722-C7AB-47AE-9601-EDCB1E6DE434}"/>
              </a:ext>
            </a:extLst>
          </p:cNvPr>
          <p:cNvPicPr>
            <a:picLocks noChangeAspect="1"/>
          </p:cNvPicPr>
          <p:nvPr/>
        </p:nvPicPr>
        <p:blipFill>
          <a:blip r:embed="rId2"/>
          <a:stretch>
            <a:fillRect/>
          </a:stretch>
        </p:blipFill>
        <p:spPr>
          <a:xfrm>
            <a:off x="739207" y="643467"/>
            <a:ext cx="10713586"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13134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36AAB6-156C-4821-9102-79A01C26BF44}"/>
              </a:ext>
            </a:extLst>
          </p:cNvPr>
          <p:cNvPicPr>
            <a:picLocks noChangeAspect="1"/>
          </p:cNvPicPr>
          <p:nvPr/>
        </p:nvPicPr>
        <p:blipFill>
          <a:blip r:embed="rId2"/>
          <a:stretch>
            <a:fillRect/>
          </a:stretch>
        </p:blipFill>
        <p:spPr>
          <a:xfrm>
            <a:off x="864951" y="643467"/>
            <a:ext cx="10462097"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58253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268B7F-6E51-4EA4-85C6-0639FD0EE977}"/>
              </a:ext>
            </a:extLst>
          </p:cNvPr>
          <p:cNvPicPr>
            <a:picLocks noChangeAspect="1"/>
          </p:cNvPicPr>
          <p:nvPr/>
        </p:nvPicPr>
        <p:blipFill>
          <a:blip r:embed="rId2"/>
          <a:stretch>
            <a:fillRect/>
          </a:stretch>
        </p:blipFill>
        <p:spPr>
          <a:xfrm>
            <a:off x="643467" y="661839"/>
            <a:ext cx="10905066" cy="5534321"/>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7136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3F0CDA-B4F9-4B9B-AE76-68CD914DC616}"/>
              </a:ext>
            </a:extLst>
          </p:cNvPr>
          <p:cNvPicPr>
            <a:picLocks noChangeAspect="1"/>
          </p:cNvPicPr>
          <p:nvPr/>
        </p:nvPicPr>
        <p:blipFill>
          <a:blip r:embed="rId2"/>
          <a:stretch>
            <a:fillRect/>
          </a:stretch>
        </p:blipFill>
        <p:spPr>
          <a:xfrm>
            <a:off x="713327" y="643467"/>
            <a:ext cx="10765346"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62766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484042-10FA-44E2-915C-241DAD31021F}"/>
              </a:ext>
            </a:extLst>
          </p:cNvPr>
          <p:cNvPicPr>
            <a:picLocks noChangeAspect="1"/>
          </p:cNvPicPr>
          <p:nvPr/>
        </p:nvPicPr>
        <p:blipFill>
          <a:blip r:embed="rId2"/>
          <a:stretch>
            <a:fillRect/>
          </a:stretch>
        </p:blipFill>
        <p:spPr>
          <a:xfrm>
            <a:off x="739207" y="643467"/>
            <a:ext cx="10713586"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760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36AAB6-156C-4821-9102-79A01C26BF44}"/>
              </a:ext>
            </a:extLst>
          </p:cNvPr>
          <p:cNvPicPr>
            <a:picLocks noChangeAspect="1"/>
          </p:cNvPicPr>
          <p:nvPr/>
        </p:nvPicPr>
        <p:blipFill>
          <a:blip r:embed="rId2"/>
          <a:stretch>
            <a:fillRect/>
          </a:stretch>
        </p:blipFill>
        <p:spPr>
          <a:xfrm>
            <a:off x="864951" y="643467"/>
            <a:ext cx="10462097"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63032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C1E007-CFD3-4FB5-89B5-BDB03CC98B6D}"/>
              </a:ext>
            </a:extLst>
          </p:cNvPr>
          <p:cNvPicPr>
            <a:picLocks noChangeAspect="1"/>
          </p:cNvPicPr>
          <p:nvPr/>
        </p:nvPicPr>
        <p:blipFill>
          <a:blip r:embed="rId2"/>
          <a:stretch>
            <a:fillRect/>
          </a:stretch>
        </p:blipFill>
        <p:spPr>
          <a:xfrm>
            <a:off x="643467" y="661839"/>
            <a:ext cx="10905066" cy="5534321"/>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20563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E02366-3E45-4947-AC07-CC95C21C7735}"/>
              </a:ext>
            </a:extLst>
          </p:cNvPr>
          <p:cNvPicPr>
            <a:picLocks noChangeAspect="1"/>
          </p:cNvPicPr>
          <p:nvPr/>
        </p:nvPicPr>
        <p:blipFill>
          <a:blip r:embed="rId2"/>
          <a:stretch>
            <a:fillRect/>
          </a:stretch>
        </p:blipFill>
        <p:spPr>
          <a:xfrm>
            <a:off x="764836" y="643467"/>
            <a:ext cx="10662327"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9913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B85F11-A34D-4F59-B062-DC76167DEE2F}"/>
              </a:ext>
            </a:extLst>
          </p:cNvPr>
          <p:cNvPicPr>
            <a:picLocks noChangeAspect="1"/>
          </p:cNvPicPr>
          <p:nvPr/>
        </p:nvPicPr>
        <p:blipFill>
          <a:blip r:embed="rId2"/>
          <a:stretch>
            <a:fillRect/>
          </a:stretch>
        </p:blipFill>
        <p:spPr>
          <a:xfrm>
            <a:off x="739207" y="643467"/>
            <a:ext cx="10713586"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20155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36AAB6-156C-4821-9102-79A01C26BF44}"/>
              </a:ext>
            </a:extLst>
          </p:cNvPr>
          <p:cNvPicPr>
            <a:picLocks noChangeAspect="1"/>
          </p:cNvPicPr>
          <p:nvPr/>
        </p:nvPicPr>
        <p:blipFill>
          <a:blip r:embed="rId2"/>
          <a:stretch>
            <a:fillRect/>
          </a:stretch>
        </p:blipFill>
        <p:spPr>
          <a:xfrm>
            <a:off x="864951" y="643467"/>
            <a:ext cx="10462097" cy="5571066"/>
          </a:xfrm>
          <a:prstGeom prst="rect">
            <a:avLst/>
          </a:prstGeom>
        </p:spPr>
      </p:pic>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565948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2020-01-21T19:27:24Z</dcterms:created>
  <dcterms:modified xsi:type="dcterms:W3CDTF">2020-01-21T19:27:30Z</dcterms:modified>
</cp:coreProperties>
</file>