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5" r:id="rId3"/>
    <p:sldId id="266" r:id="rId4"/>
    <p:sldId id="267" r:id="rId5"/>
    <p:sldId id="268" r:id="rId6"/>
    <p:sldId id="273" r:id="rId7"/>
    <p:sldId id="274" r:id="rId8"/>
    <p:sldId id="275" r:id="rId9"/>
    <p:sldId id="276" r:id="rId10"/>
    <p:sldId id="270" r:id="rId11"/>
    <p:sldId id="271" r:id="rId12"/>
    <p:sldId id="269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D4F252-63DE-413C-AF00-044AE0A2A80D}" v="5" dt="2022-05-10T14:06:33.6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 snapToGrid="0">
      <p:cViewPr varScale="1">
        <p:scale>
          <a:sx n="65" d="100"/>
          <a:sy n="65" d="100"/>
        </p:scale>
        <p:origin x="2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DDD4F252-63DE-413C-AF00-044AE0A2A80D}"/>
    <pc:docChg chg="undo redo custSel addSld delSld modSld">
      <pc:chgData name="Sarah Gothard" userId="0e53f415fda5f162" providerId="LiveId" clId="{DDD4F252-63DE-413C-AF00-044AE0A2A80D}" dt="2022-05-10T14:11:17.826" v="50" actId="26606"/>
      <pc:docMkLst>
        <pc:docMk/>
      </pc:docMkLst>
      <pc:sldChg chg="addSp delSp modSp mod">
        <pc:chgData name="Sarah Gothard" userId="0e53f415fda5f162" providerId="LiveId" clId="{DDD4F252-63DE-413C-AF00-044AE0A2A80D}" dt="2022-05-10T14:01:32.331" v="11" actId="26606"/>
        <pc:sldMkLst>
          <pc:docMk/>
          <pc:sldMk cId="4119332043" sldId="256"/>
        </pc:sldMkLst>
        <pc:spChg chg="add">
          <ac:chgData name="Sarah Gothard" userId="0e53f415fda5f162" providerId="LiveId" clId="{DDD4F252-63DE-413C-AF00-044AE0A2A80D}" dt="2022-05-10T14:01:32.331" v="11" actId="26606"/>
          <ac:spMkLst>
            <pc:docMk/>
            <pc:sldMk cId="4119332043" sldId="256"/>
            <ac:spMk id="72" creationId="{32BC26D8-82FB-445E-AA49-62A77D7C1EE0}"/>
          </ac:spMkLst>
        </pc:spChg>
        <pc:spChg chg="add">
          <ac:chgData name="Sarah Gothard" userId="0e53f415fda5f162" providerId="LiveId" clId="{DDD4F252-63DE-413C-AF00-044AE0A2A80D}" dt="2022-05-10T14:01:32.331" v="11" actId="26606"/>
          <ac:spMkLst>
            <pc:docMk/>
            <pc:sldMk cId="4119332043" sldId="256"/>
            <ac:spMk id="74" creationId="{CB44330D-EA18-4254-AA95-EB49948539B8}"/>
          </ac:spMkLst>
        </pc:spChg>
        <pc:spChg chg="del">
          <ac:chgData name="Sarah Gothard" userId="0e53f415fda5f162" providerId="LiveId" clId="{DDD4F252-63DE-413C-AF00-044AE0A2A80D}" dt="2022-05-10T14:01:32.331" v="11" actId="26606"/>
          <ac:spMkLst>
            <pc:docMk/>
            <pc:sldMk cId="4119332043" sldId="256"/>
            <ac:spMk id="129" creationId="{32BC26D8-82FB-445E-AA49-62A77D7C1EE0}"/>
          </ac:spMkLst>
        </pc:spChg>
        <pc:spChg chg="del">
          <ac:chgData name="Sarah Gothard" userId="0e53f415fda5f162" providerId="LiveId" clId="{DDD4F252-63DE-413C-AF00-044AE0A2A80D}" dt="2022-05-10T14:01:32.331" v="11" actId="26606"/>
          <ac:spMkLst>
            <pc:docMk/>
            <pc:sldMk cId="4119332043" sldId="256"/>
            <ac:spMk id="131" creationId="{CB44330D-EA18-4254-AA95-EB49948539B8}"/>
          </ac:spMkLst>
        </pc:spChg>
        <pc:picChg chg="del">
          <ac:chgData name="Sarah Gothard" userId="0e53f415fda5f162" providerId="LiveId" clId="{DDD4F252-63DE-413C-AF00-044AE0A2A80D}" dt="2022-05-10T14:01:30.236" v="9" actId="478"/>
          <ac:picMkLst>
            <pc:docMk/>
            <pc:sldMk cId="4119332043" sldId="256"/>
            <ac:picMk id="3" creationId="{BD3F8E82-3D71-406C-8CAC-C27E9F2A42FE}"/>
          </ac:picMkLst>
        </pc:picChg>
        <pc:picChg chg="add del">
          <ac:chgData name="Sarah Gothard" userId="0e53f415fda5f162" providerId="LiveId" clId="{DDD4F252-63DE-413C-AF00-044AE0A2A80D}" dt="2022-05-10T14:01:28.803" v="8" actId="22"/>
          <ac:picMkLst>
            <pc:docMk/>
            <pc:sldMk cId="4119332043" sldId="256"/>
            <ac:picMk id="4" creationId="{E677525C-7BD5-4D9E-B533-93F5FA556003}"/>
          </ac:picMkLst>
        </pc:picChg>
        <pc:picChg chg="add mod">
          <ac:chgData name="Sarah Gothard" userId="0e53f415fda5f162" providerId="LiveId" clId="{DDD4F252-63DE-413C-AF00-044AE0A2A80D}" dt="2022-05-10T14:01:32.331" v="11" actId="26606"/>
          <ac:picMkLst>
            <pc:docMk/>
            <pc:sldMk cId="4119332043" sldId="256"/>
            <ac:picMk id="7" creationId="{5984C124-705A-45EE-843B-BF2A952C6273}"/>
          </ac:picMkLst>
        </pc:picChg>
      </pc:sldChg>
      <pc:sldChg chg="add del">
        <pc:chgData name="Sarah Gothard" userId="0e53f415fda5f162" providerId="LiveId" clId="{DDD4F252-63DE-413C-AF00-044AE0A2A80D}" dt="2022-05-10T14:01:56.461" v="14" actId="47"/>
        <pc:sldMkLst>
          <pc:docMk/>
          <pc:sldMk cId="1287777005" sldId="257"/>
        </pc:sldMkLst>
      </pc:sldChg>
      <pc:sldChg chg="add del">
        <pc:chgData name="Sarah Gothard" userId="0e53f415fda5f162" providerId="LiveId" clId="{DDD4F252-63DE-413C-AF00-044AE0A2A80D}" dt="2022-05-10T14:01:56.461" v="14" actId="47"/>
        <pc:sldMkLst>
          <pc:docMk/>
          <pc:sldMk cId="2436134719" sldId="258"/>
        </pc:sldMkLst>
      </pc:sldChg>
      <pc:sldChg chg="add del">
        <pc:chgData name="Sarah Gothard" userId="0e53f415fda5f162" providerId="LiveId" clId="{DDD4F252-63DE-413C-AF00-044AE0A2A80D}" dt="2022-05-10T14:01:56.461" v="14" actId="47"/>
        <pc:sldMkLst>
          <pc:docMk/>
          <pc:sldMk cId="1744215987" sldId="259"/>
        </pc:sldMkLst>
      </pc:sldChg>
      <pc:sldChg chg="add del">
        <pc:chgData name="Sarah Gothard" userId="0e53f415fda5f162" providerId="LiveId" clId="{DDD4F252-63DE-413C-AF00-044AE0A2A80D}" dt="2022-05-10T14:01:56.461" v="14" actId="47"/>
        <pc:sldMkLst>
          <pc:docMk/>
          <pc:sldMk cId="3564877201" sldId="260"/>
        </pc:sldMkLst>
      </pc:sldChg>
      <pc:sldChg chg="add del">
        <pc:chgData name="Sarah Gothard" userId="0e53f415fda5f162" providerId="LiveId" clId="{DDD4F252-63DE-413C-AF00-044AE0A2A80D}" dt="2022-05-10T14:01:56.461" v="14" actId="47"/>
        <pc:sldMkLst>
          <pc:docMk/>
          <pc:sldMk cId="1286864855" sldId="261"/>
        </pc:sldMkLst>
      </pc:sldChg>
      <pc:sldChg chg="add del">
        <pc:chgData name="Sarah Gothard" userId="0e53f415fda5f162" providerId="LiveId" clId="{DDD4F252-63DE-413C-AF00-044AE0A2A80D}" dt="2022-05-10T14:01:56.461" v="14" actId="47"/>
        <pc:sldMkLst>
          <pc:docMk/>
          <pc:sldMk cId="1303129649" sldId="262"/>
        </pc:sldMkLst>
      </pc:sldChg>
      <pc:sldChg chg="add del">
        <pc:chgData name="Sarah Gothard" userId="0e53f415fda5f162" providerId="LiveId" clId="{DDD4F252-63DE-413C-AF00-044AE0A2A80D}" dt="2022-05-10T14:01:56.461" v="14" actId="47"/>
        <pc:sldMkLst>
          <pc:docMk/>
          <pc:sldMk cId="3892970934" sldId="263"/>
        </pc:sldMkLst>
      </pc:sldChg>
      <pc:sldChg chg="add del">
        <pc:chgData name="Sarah Gothard" userId="0e53f415fda5f162" providerId="LiveId" clId="{DDD4F252-63DE-413C-AF00-044AE0A2A80D}" dt="2022-05-10T14:01:56.461" v="14" actId="47"/>
        <pc:sldMkLst>
          <pc:docMk/>
          <pc:sldMk cId="734800445" sldId="264"/>
        </pc:sldMkLst>
      </pc:sldChg>
      <pc:sldChg chg="addSp delSp modSp mod">
        <pc:chgData name="Sarah Gothard" userId="0e53f415fda5f162" providerId="LiveId" clId="{DDD4F252-63DE-413C-AF00-044AE0A2A80D}" dt="2022-05-10T14:02:39.387" v="18" actId="27614"/>
        <pc:sldMkLst>
          <pc:docMk/>
          <pc:sldMk cId="2087726154" sldId="265"/>
        </pc:sldMkLst>
        <pc:spChg chg="add del mod">
          <ac:chgData name="Sarah Gothard" userId="0e53f415fda5f162" providerId="LiveId" clId="{DDD4F252-63DE-413C-AF00-044AE0A2A80D}" dt="2022-05-10T14:01:02.473" v="3" actId="478"/>
          <ac:spMkLst>
            <pc:docMk/>
            <pc:sldMk cId="2087726154" sldId="265"/>
            <ac:spMk id="3" creationId="{587A1498-5105-4B54-9770-6D18C9219DB9}"/>
          </ac:spMkLst>
        </pc:spChg>
        <pc:spChg chg="ord">
          <ac:chgData name="Sarah Gothard" userId="0e53f415fda5f162" providerId="LiveId" clId="{DDD4F252-63DE-413C-AF00-044AE0A2A80D}" dt="2022-05-10T14:01:06.699" v="5" actId="26606"/>
          <ac:spMkLst>
            <pc:docMk/>
            <pc:sldMk cId="2087726154" sldId="265"/>
            <ac:spMk id="4" creationId="{535114B5-EAF3-4950-A536-627AF5A1D669}"/>
          </ac:spMkLst>
        </pc:spChg>
        <pc:spChg chg="del">
          <ac:chgData name="Sarah Gothard" userId="0e53f415fda5f162" providerId="LiveId" clId="{DDD4F252-63DE-413C-AF00-044AE0A2A80D}" dt="2022-05-10T14:01:06.699" v="5" actId="26606"/>
          <ac:spMkLst>
            <pc:docMk/>
            <pc:sldMk cId="2087726154" sldId="265"/>
            <ac:spMk id="11" creationId="{32BC26D8-82FB-445E-AA49-62A77D7C1EE0}"/>
          </ac:spMkLst>
        </pc:spChg>
        <pc:spChg chg="del">
          <ac:chgData name="Sarah Gothard" userId="0e53f415fda5f162" providerId="LiveId" clId="{DDD4F252-63DE-413C-AF00-044AE0A2A80D}" dt="2022-05-10T14:01:06.699" v="5" actId="26606"/>
          <ac:spMkLst>
            <pc:docMk/>
            <pc:sldMk cId="2087726154" sldId="265"/>
            <ac:spMk id="13" creationId="{CB44330D-EA18-4254-AA95-EB49948539B8}"/>
          </ac:spMkLst>
        </pc:spChg>
        <pc:spChg chg="add del">
          <ac:chgData name="Sarah Gothard" userId="0e53f415fda5f162" providerId="LiveId" clId="{DDD4F252-63DE-413C-AF00-044AE0A2A80D}" dt="2022-05-10T14:02:15.814" v="17" actId="26606"/>
          <ac:spMkLst>
            <pc:docMk/>
            <pc:sldMk cId="2087726154" sldId="265"/>
            <ac:spMk id="18" creationId="{32BC26D8-82FB-445E-AA49-62A77D7C1EE0}"/>
          </ac:spMkLst>
        </pc:spChg>
        <pc:spChg chg="add del">
          <ac:chgData name="Sarah Gothard" userId="0e53f415fda5f162" providerId="LiveId" clId="{DDD4F252-63DE-413C-AF00-044AE0A2A80D}" dt="2022-05-10T14:02:15.814" v="17" actId="26606"/>
          <ac:spMkLst>
            <pc:docMk/>
            <pc:sldMk cId="2087726154" sldId="265"/>
            <ac:spMk id="20" creationId="{CB44330D-EA18-4254-AA95-EB49948539B8}"/>
          </ac:spMkLst>
        </pc:spChg>
        <pc:spChg chg="add">
          <ac:chgData name="Sarah Gothard" userId="0e53f415fda5f162" providerId="LiveId" clId="{DDD4F252-63DE-413C-AF00-044AE0A2A80D}" dt="2022-05-10T14:02:15.814" v="17" actId="26606"/>
          <ac:spMkLst>
            <pc:docMk/>
            <pc:sldMk cId="2087726154" sldId="265"/>
            <ac:spMk id="25" creationId="{32BC26D8-82FB-445E-AA49-62A77D7C1EE0}"/>
          </ac:spMkLst>
        </pc:spChg>
        <pc:spChg chg="add">
          <ac:chgData name="Sarah Gothard" userId="0e53f415fda5f162" providerId="LiveId" clId="{DDD4F252-63DE-413C-AF00-044AE0A2A80D}" dt="2022-05-10T14:02:15.814" v="17" actId="26606"/>
          <ac:spMkLst>
            <pc:docMk/>
            <pc:sldMk cId="2087726154" sldId="265"/>
            <ac:spMk id="27" creationId="{CB44330D-EA18-4254-AA95-EB49948539B8}"/>
          </ac:spMkLst>
        </pc:spChg>
        <pc:picChg chg="del">
          <ac:chgData name="Sarah Gothard" userId="0e53f415fda5f162" providerId="LiveId" clId="{DDD4F252-63DE-413C-AF00-044AE0A2A80D}" dt="2022-05-10T14:00:52.467" v="0" actId="478"/>
          <ac:picMkLst>
            <pc:docMk/>
            <pc:sldMk cId="2087726154" sldId="265"/>
            <ac:picMk id="6" creationId="{48380602-879A-4F70-BCAA-77E7E6B4CF23}"/>
          </ac:picMkLst>
        </pc:picChg>
        <pc:picChg chg="add del">
          <ac:chgData name="Sarah Gothard" userId="0e53f415fda5f162" providerId="LiveId" clId="{DDD4F252-63DE-413C-AF00-044AE0A2A80D}" dt="2022-05-10T14:00:58.377" v="2" actId="22"/>
          <ac:picMkLst>
            <pc:docMk/>
            <pc:sldMk cId="2087726154" sldId="265"/>
            <ac:picMk id="7" creationId="{31291E6C-0FC1-4FC4-A197-D822D7571823}"/>
          </ac:picMkLst>
        </pc:picChg>
        <pc:picChg chg="add del mod">
          <ac:chgData name="Sarah Gothard" userId="0e53f415fda5f162" providerId="LiveId" clId="{DDD4F252-63DE-413C-AF00-044AE0A2A80D}" dt="2022-05-10T14:02:11.910" v="15" actId="478"/>
          <ac:picMkLst>
            <pc:docMk/>
            <pc:sldMk cId="2087726154" sldId="265"/>
            <ac:picMk id="9" creationId="{8BA1C351-4E87-4C46-8ACA-C15933C29884}"/>
          </ac:picMkLst>
        </pc:picChg>
        <pc:picChg chg="add mod">
          <ac:chgData name="Sarah Gothard" userId="0e53f415fda5f162" providerId="LiveId" clId="{DDD4F252-63DE-413C-AF00-044AE0A2A80D}" dt="2022-05-10T14:02:39.387" v="18" actId="27614"/>
          <ac:picMkLst>
            <pc:docMk/>
            <pc:sldMk cId="2087726154" sldId="265"/>
            <ac:picMk id="12" creationId="{87AD4FEE-8685-4B82-A20D-6BD406AFF20A}"/>
          </ac:picMkLst>
        </pc:picChg>
      </pc:sldChg>
      <pc:sldChg chg="addSp delSp modSp new mod setBg">
        <pc:chgData name="Sarah Gothard" userId="0e53f415fda5f162" providerId="LiveId" clId="{DDD4F252-63DE-413C-AF00-044AE0A2A80D}" dt="2022-05-10T14:03:15.883" v="22" actId="27614"/>
        <pc:sldMkLst>
          <pc:docMk/>
          <pc:sldMk cId="1990557804" sldId="266"/>
        </pc:sldMkLst>
        <pc:spChg chg="del">
          <ac:chgData name="Sarah Gothard" userId="0e53f415fda5f162" providerId="LiveId" clId="{DDD4F252-63DE-413C-AF00-044AE0A2A80D}" dt="2022-05-10T14:02:41.824" v="21" actId="26606"/>
          <ac:spMkLst>
            <pc:docMk/>
            <pc:sldMk cId="1990557804" sldId="266"/>
            <ac:spMk id="2" creationId="{988F8C0D-7989-418D-A74A-6723F4D4FC9C}"/>
          </ac:spMkLst>
        </pc:spChg>
        <pc:spChg chg="del">
          <ac:chgData name="Sarah Gothard" userId="0e53f415fda5f162" providerId="LiveId" clId="{DDD4F252-63DE-413C-AF00-044AE0A2A80D}" dt="2022-05-10T14:02:41.824" v="21" actId="26606"/>
          <ac:spMkLst>
            <pc:docMk/>
            <pc:sldMk cId="1990557804" sldId="266"/>
            <ac:spMk id="3" creationId="{37D27504-1832-4842-8E1A-21598AE3017D}"/>
          </ac:spMkLst>
        </pc:spChg>
        <pc:spChg chg="add">
          <ac:chgData name="Sarah Gothard" userId="0e53f415fda5f162" providerId="LiveId" clId="{DDD4F252-63DE-413C-AF00-044AE0A2A80D}" dt="2022-05-10T14:02:41.824" v="21" actId="26606"/>
          <ac:spMkLst>
            <pc:docMk/>
            <pc:sldMk cId="1990557804" sldId="266"/>
            <ac:spMk id="10" creationId="{32BC26D8-82FB-445E-AA49-62A77D7C1EE0}"/>
          </ac:spMkLst>
        </pc:spChg>
        <pc:spChg chg="add">
          <ac:chgData name="Sarah Gothard" userId="0e53f415fda5f162" providerId="LiveId" clId="{DDD4F252-63DE-413C-AF00-044AE0A2A80D}" dt="2022-05-10T14:02:41.824" v="21" actId="26606"/>
          <ac:spMkLst>
            <pc:docMk/>
            <pc:sldMk cId="1990557804" sldId="266"/>
            <ac:spMk id="12" creationId="{CB44330D-EA18-4254-AA95-EB49948539B8}"/>
          </ac:spMkLst>
        </pc:spChg>
        <pc:picChg chg="add mod">
          <ac:chgData name="Sarah Gothard" userId="0e53f415fda5f162" providerId="LiveId" clId="{DDD4F252-63DE-413C-AF00-044AE0A2A80D}" dt="2022-05-10T14:03:15.883" v="22" actId="27614"/>
          <ac:picMkLst>
            <pc:docMk/>
            <pc:sldMk cId="1990557804" sldId="266"/>
            <ac:picMk id="5" creationId="{F6A34065-A302-420A-9CC0-CCA3728C5E26}"/>
          </ac:picMkLst>
        </pc:picChg>
      </pc:sldChg>
      <pc:sldChg chg="add del">
        <pc:chgData name="Sarah Gothard" userId="0e53f415fda5f162" providerId="LiveId" clId="{DDD4F252-63DE-413C-AF00-044AE0A2A80D}" dt="2022-05-10T14:01:56.461" v="14" actId="47"/>
        <pc:sldMkLst>
          <pc:docMk/>
          <pc:sldMk cId="3496683399" sldId="266"/>
        </pc:sldMkLst>
      </pc:sldChg>
      <pc:sldChg chg="addSp delSp modSp new mod setBg">
        <pc:chgData name="Sarah Gothard" userId="0e53f415fda5f162" providerId="LiveId" clId="{DDD4F252-63DE-413C-AF00-044AE0A2A80D}" dt="2022-05-10T14:11:17.826" v="50" actId="26606"/>
        <pc:sldMkLst>
          <pc:docMk/>
          <pc:sldMk cId="1533322668" sldId="267"/>
        </pc:sldMkLst>
        <pc:spChg chg="del">
          <ac:chgData name="Sarah Gothard" userId="0e53f415fda5f162" providerId="LiveId" clId="{DDD4F252-63DE-413C-AF00-044AE0A2A80D}" dt="2022-05-10T14:03:20.728" v="25" actId="26606"/>
          <ac:spMkLst>
            <pc:docMk/>
            <pc:sldMk cId="1533322668" sldId="267"/>
            <ac:spMk id="2" creationId="{F76A65DB-CED6-45D3-955E-F87E02681E15}"/>
          </ac:spMkLst>
        </pc:spChg>
        <pc:spChg chg="del">
          <ac:chgData name="Sarah Gothard" userId="0e53f415fda5f162" providerId="LiveId" clId="{DDD4F252-63DE-413C-AF00-044AE0A2A80D}" dt="2022-05-10T14:03:20.728" v="25" actId="26606"/>
          <ac:spMkLst>
            <pc:docMk/>
            <pc:sldMk cId="1533322668" sldId="267"/>
            <ac:spMk id="3" creationId="{ED6EC18C-6FA2-4ECB-AF1E-094F3595A326}"/>
          </ac:spMkLst>
        </pc:spChg>
        <pc:spChg chg="add del mod">
          <ac:chgData name="Sarah Gothard" userId="0e53f415fda5f162" providerId="LiveId" clId="{DDD4F252-63DE-413C-AF00-044AE0A2A80D}" dt="2022-05-10T14:11:17.826" v="50" actId="26606"/>
          <ac:spMkLst>
            <pc:docMk/>
            <pc:sldMk cId="1533322668" sldId="267"/>
            <ac:spMk id="7" creationId="{7EA751B8-377B-420C-A438-9A2770FCFDB9}"/>
          </ac:spMkLst>
        </pc:spChg>
        <pc:spChg chg="add del">
          <ac:chgData name="Sarah Gothard" userId="0e53f415fda5f162" providerId="LiveId" clId="{DDD4F252-63DE-413C-AF00-044AE0A2A80D}" dt="2022-05-10T14:11:17.826" v="50" actId="26606"/>
          <ac:spMkLst>
            <pc:docMk/>
            <pc:sldMk cId="1533322668" sldId="267"/>
            <ac:spMk id="10" creationId="{32BC26D8-82FB-445E-AA49-62A77D7C1EE0}"/>
          </ac:spMkLst>
        </pc:spChg>
        <pc:spChg chg="add del">
          <ac:chgData name="Sarah Gothard" userId="0e53f415fda5f162" providerId="LiveId" clId="{DDD4F252-63DE-413C-AF00-044AE0A2A80D}" dt="2022-05-10T14:11:17.826" v="50" actId="26606"/>
          <ac:spMkLst>
            <pc:docMk/>
            <pc:sldMk cId="1533322668" sldId="267"/>
            <ac:spMk id="12" creationId="{CB44330D-EA18-4254-AA95-EB49948539B8}"/>
          </ac:spMkLst>
        </pc:spChg>
        <pc:spChg chg="add">
          <ac:chgData name="Sarah Gothard" userId="0e53f415fda5f162" providerId="LiveId" clId="{DDD4F252-63DE-413C-AF00-044AE0A2A80D}" dt="2022-05-10T14:11:17.826" v="50" actId="26606"/>
          <ac:spMkLst>
            <pc:docMk/>
            <pc:sldMk cId="1533322668" sldId="267"/>
            <ac:spMk id="17" creationId="{32BC26D8-82FB-445E-AA49-62A77D7C1EE0}"/>
          </ac:spMkLst>
        </pc:spChg>
        <pc:spChg chg="add">
          <ac:chgData name="Sarah Gothard" userId="0e53f415fda5f162" providerId="LiveId" clId="{DDD4F252-63DE-413C-AF00-044AE0A2A80D}" dt="2022-05-10T14:11:17.826" v="50" actId="26606"/>
          <ac:spMkLst>
            <pc:docMk/>
            <pc:sldMk cId="1533322668" sldId="267"/>
            <ac:spMk id="19" creationId="{CB44330D-EA18-4254-AA95-EB49948539B8}"/>
          </ac:spMkLst>
        </pc:spChg>
        <pc:picChg chg="add del mod">
          <ac:chgData name="Sarah Gothard" userId="0e53f415fda5f162" providerId="LiveId" clId="{DDD4F252-63DE-413C-AF00-044AE0A2A80D}" dt="2022-05-10T14:11:15.466" v="48" actId="478"/>
          <ac:picMkLst>
            <pc:docMk/>
            <pc:sldMk cId="1533322668" sldId="267"/>
            <ac:picMk id="5" creationId="{8C23A6C2-A45D-428E-B750-7F1500A39CAA}"/>
          </ac:picMkLst>
        </pc:picChg>
        <pc:picChg chg="add mod">
          <ac:chgData name="Sarah Gothard" userId="0e53f415fda5f162" providerId="LiveId" clId="{DDD4F252-63DE-413C-AF00-044AE0A2A80D}" dt="2022-05-10T14:11:17.826" v="50" actId="26606"/>
          <ac:picMkLst>
            <pc:docMk/>
            <pc:sldMk cId="1533322668" sldId="267"/>
            <ac:picMk id="9" creationId="{50BFAB48-BA8A-4922-999D-B757AEC35E3B}"/>
          </ac:picMkLst>
        </pc:picChg>
      </pc:sldChg>
      <pc:sldChg chg="add del">
        <pc:chgData name="Sarah Gothard" userId="0e53f415fda5f162" providerId="LiveId" clId="{DDD4F252-63DE-413C-AF00-044AE0A2A80D}" dt="2022-05-10T14:01:56.461" v="14" actId="47"/>
        <pc:sldMkLst>
          <pc:docMk/>
          <pc:sldMk cId="3497005064" sldId="267"/>
        </pc:sldMkLst>
      </pc:sldChg>
      <pc:sldChg chg="addSp delSp modSp new mod setBg">
        <pc:chgData name="Sarah Gothard" userId="0e53f415fda5f162" providerId="LiveId" clId="{DDD4F252-63DE-413C-AF00-044AE0A2A80D}" dt="2022-05-10T14:05:13.095" v="31" actId="27614"/>
        <pc:sldMkLst>
          <pc:docMk/>
          <pc:sldMk cId="211817818" sldId="268"/>
        </pc:sldMkLst>
        <pc:spChg chg="del">
          <ac:chgData name="Sarah Gothard" userId="0e53f415fda5f162" providerId="LiveId" clId="{DDD4F252-63DE-413C-AF00-044AE0A2A80D}" dt="2022-05-10T14:03:47.232" v="29" actId="26606"/>
          <ac:spMkLst>
            <pc:docMk/>
            <pc:sldMk cId="211817818" sldId="268"/>
            <ac:spMk id="2" creationId="{4958391D-D39E-42F9-AE3E-43D82657C9FC}"/>
          </ac:spMkLst>
        </pc:spChg>
        <pc:spChg chg="del">
          <ac:chgData name="Sarah Gothard" userId="0e53f415fda5f162" providerId="LiveId" clId="{DDD4F252-63DE-413C-AF00-044AE0A2A80D}" dt="2022-05-10T14:03:47.232" v="29" actId="26606"/>
          <ac:spMkLst>
            <pc:docMk/>
            <pc:sldMk cId="211817818" sldId="268"/>
            <ac:spMk id="3" creationId="{77CF030C-DC83-4FE6-A845-D4E32089FCCB}"/>
          </ac:spMkLst>
        </pc:spChg>
        <pc:spChg chg="add">
          <ac:chgData name="Sarah Gothard" userId="0e53f415fda5f162" providerId="LiveId" clId="{DDD4F252-63DE-413C-AF00-044AE0A2A80D}" dt="2022-05-10T14:03:47.232" v="29" actId="26606"/>
          <ac:spMkLst>
            <pc:docMk/>
            <pc:sldMk cId="211817818" sldId="268"/>
            <ac:spMk id="10" creationId="{32BC26D8-82FB-445E-AA49-62A77D7C1EE0}"/>
          </ac:spMkLst>
        </pc:spChg>
        <pc:spChg chg="add">
          <ac:chgData name="Sarah Gothard" userId="0e53f415fda5f162" providerId="LiveId" clId="{DDD4F252-63DE-413C-AF00-044AE0A2A80D}" dt="2022-05-10T14:03:47.232" v="29" actId="26606"/>
          <ac:spMkLst>
            <pc:docMk/>
            <pc:sldMk cId="211817818" sldId="268"/>
            <ac:spMk id="12" creationId="{CB44330D-EA18-4254-AA95-EB49948539B8}"/>
          </ac:spMkLst>
        </pc:spChg>
        <pc:picChg chg="add mod">
          <ac:chgData name="Sarah Gothard" userId="0e53f415fda5f162" providerId="LiveId" clId="{DDD4F252-63DE-413C-AF00-044AE0A2A80D}" dt="2022-05-10T14:05:13.095" v="31" actId="27614"/>
          <ac:picMkLst>
            <pc:docMk/>
            <pc:sldMk cId="211817818" sldId="268"/>
            <ac:picMk id="5" creationId="{D4B9397F-0F1D-4994-8617-9219D7D23954}"/>
          </ac:picMkLst>
        </pc:picChg>
      </pc:sldChg>
      <pc:sldChg chg="add del">
        <pc:chgData name="Sarah Gothard" userId="0e53f415fda5f162" providerId="LiveId" clId="{DDD4F252-63DE-413C-AF00-044AE0A2A80D}" dt="2022-05-10T14:01:56.461" v="14" actId="47"/>
        <pc:sldMkLst>
          <pc:docMk/>
          <pc:sldMk cId="3163777991" sldId="268"/>
        </pc:sldMkLst>
      </pc:sldChg>
      <pc:sldChg chg="addSp delSp modSp new mod setBg">
        <pc:chgData name="Sarah Gothard" userId="0e53f415fda5f162" providerId="LiveId" clId="{DDD4F252-63DE-413C-AF00-044AE0A2A80D}" dt="2022-05-10T14:05:17.844" v="33" actId="26606"/>
        <pc:sldMkLst>
          <pc:docMk/>
          <pc:sldMk cId="1025828481" sldId="269"/>
        </pc:sldMkLst>
        <pc:spChg chg="del">
          <ac:chgData name="Sarah Gothard" userId="0e53f415fda5f162" providerId="LiveId" clId="{DDD4F252-63DE-413C-AF00-044AE0A2A80D}" dt="2022-05-10T14:05:17.844" v="33" actId="26606"/>
          <ac:spMkLst>
            <pc:docMk/>
            <pc:sldMk cId="1025828481" sldId="269"/>
            <ac:spMk id="2" creationId="{6EB52769-EA52-49DC-8C5A-147618A95D61}"/>
          </ac:spMkLst>
        </pc:spChg>
        <pc:spChg chg="del">
          <ac:chgData name="Sarah Gothard" userId="0e53f415fda5f162" providerId="LiveId" clId="{DDD4F252-63DE-413C-AF00-044AE0A2A80D}" dt="2022-05-10T14:05:17.844" v="33" actId="26606"/>
          <ac:spMkLst>
            <pc:docMk/>
            <pc:sldMk cId="1025828481" sldId="269"/>
            <ac:spMk id="3" creationId="{C696A74E-89BA-4D37-A4D0-41F5B6CFDA77}"/>
          </ac:spMkLst>
        </pc:spChg>
        <pc:spChg chg="add">
          <ac:chgData name="Sarah Gothard" userId="0e53f415fda5f162" providerId="LiveId" clId="{DDD4F252-63DE-413C-AF00-044AE0A2A80D}" dt="2022-05-10T14:05:17.844" v="33" actId="26606"/>
          <ac:spMkLst>
            <pc:docMk/>
            <pc:sldMk cId="1025828481" sldId="269"/>
            <ac:spMk id="10" creationId="{32BC26D8-82FB-445E-AA49-62A77D7C1EE0}"/>
          </ac:spMkLst>
        </pc:spChg>
        <pc:spChg chg="add">
          <ac:chgData name="Sarah Gothard" userId="0e53f415fda5f162" providerId="LiveId" clId="{DDD4F252-63DE-413C-AF00-044AE0A2A80D}" dt="2022-05-10T14:05:17.844" v="33" actId="26606"/>
          <ac:spMkLst>
            <pc:docMk/>
            <pc:sldMk cId="1025828481" sldId="269"/>
            <ac:spMk id="12" creationId="{CB44330D-EA18-4254-AA95-EB49948539B8}"/>
          </ac:spMkLst>
        </pc:spChg>
        <pc:picChg chg="add mod">
          <ac:chgData name="Sarah Gothard" userId="0e53f415fda5f162" providerId="LiveId" clId="{DDD4F252-63DE-413C-AF00-044AE0A2A80D}" dt="2022-05-10T14:05:17.844" v="33" actId="26606"/>
          <ac:picMkLst>
            <pc:docMk/>
            <pc:sldMk cId="1025828481" sldId="269"/>
            <ac:picMk id="5" creationId="{7155CD1D-2F26-404A-B276-5E91A3705A98}"/>
          </ac:picMkLst>
        </pc:picChg>
      </pc:sldChg>
      <pc:sldChg chg="addSp delSp add del setBg delDesignElem">
        <pc:chgData name="Sarah Gothard" userId="0e53f415fda5f162" providerId="LiveId" clId="{DDD4F252-63DE-413C-AF00-044AE0A2A80D}" dt="2022-05-10T14:05:24.740" v="37"/>
        <pc:sldMkLst>
          <pc:docMk/>
          <pc:sldMk cId="3247396465" sldId="270"/>
        </pc:sldMkLst>
        <pc:spChg chg="add del">
          <ac:chgData name="Sarah Gothard" userId="0e53f415fda5f162" providerId="LiveId" clId="{DDD4F252-63DE-413C-AF00-044AE0A2A80D}" dt="2022-05-10T14:05:24.740" v="37"/>
          <ac:spMkLst>
            <pc:docMk/>
            <pc:sldMk cId="3247396465" sldId="270"/>
            <ac:spMk id="25" creationId="{32BC26D8-82FB-445E-AA49-62A77D7C1EE0}"/>
          </ac:spMkLst>
        </pc:spChg>
        <pc:spChg chg="add del">
          <ac:chgData name="Sarah Gothard" userId="0e53f415fda5f162" providerId="LiveId" clId="{DDD4F252-63DE-413C-AF00-044AE0A2A80D}" dt="2022-05-10T14:05:24.740" v="37"/>
          <ac:spMkLst>
            <pc:docMk/>
            <pc:sldMk cId="3247396465" sldId="270"/>
            <ac:spMk id="27" creationId="{CB44330D-EA18-4254-AA95-EB49948539B8}"/>
          </ac:spMkLst>
        </pc:spChg>
      </pc:sldChg>
      <pc:sldChg chg="addSp delSp add del setBg delDesignElem">
        <pc:chgData name="Sarah Gothard" userId="0e53f415fda5f162" providerId="LiveId" clId="{DDD4F252-63DE-413C-AF00-044AE0A2A80D}" dt="2022-05-10T14:05:24.740" v="37"/>
        <pc:sldMkLst>
          <pc:docMk/>
          <pc:sldMk cId="1974615562" sldId="271"/>
        </pc:sldMkLst>
        <pc:spChg chg="add del">
          <ac:chgData name="Sarah Gothard" userId="0e53f415fda5f162" providerId="LiveId" clId="{DDD4F252-63DE-413C-AF00-044AE0A2A80D}" dt="2022-05-10T14:05:24.740" v="37"/>
          <ac:spMkLst>
            <pc:docMk/>
            <pc:sldMk cId="1974615562" sldId="271"/>
            <ac:spMk id="10" creationId="{32BC26D8-82FB-445E-AA49-62A77D7C1EE0}"/>
          </ac:spMkLst>
        </pc:spChg>
        <pc:spChg chg="add del">
          <ac:chgData name="Sarah Gothard" userId="0e53f415fda5f162" providerId="LiveId" clId="{DDD4F252-63DE-413C-AF00-044AE0A2A80D}" dt="2022-05-10T14:05:24.740" v="37"/>
          <ac:spMkLst>
            <pc:docMk/>
            <pc:sldMk cId="1974615562" sldId="271"/>
            <ac:spMk id="12" creationId="{CB44330D-EA18-4254-AA95-EB49948539B8}"/>
          </ac:spMkLst>
        </pc:spChg>
      </pc:sldChg>
      <pc:sldChg chg="addSp delSp modSp new mod setBg">
        <pc:chgData name="Sarah Gothard" userId="0e53f415fda5f162" providerId="LiveId" clId="{DDD4F252-63DE-413C-AF00-044AE0A2A80D}" dt="2022-05-10T14:05:59.772" v="40" actId="26606"/>
        <pc:sldMkLst>
          <pc:docMk/>
          <pc:sldMk cId="880203738" sldId="272"/>
        </pc:sldMkLst>
        <pc:spChg chg="del">
          <ac:chgData name="Sarah Gothard" userId="0e53f415fda5f162" providerId="LiveId" clId="{DDD4F252-63DE-413C-AF00-044AE0A2A80D}" dt="2022-05-10T14:05:59.772" v="40" actId="26606"/>
          <ac:spMkLst>
            <pc:docMk/>
            <pc:sldMk cId="880203738" sldId="272"/>
            <ac:spMk id="2" creationId="{861246E0-059D-442F-AC96-2733FF833260}"/>
          </ac:spMkLst>
        </pc:spChg>
        <pc:spChg chg="del">
          <ac:chgData name="Sarah Gothard" userId="0e53f415fda5f162" providerId="LiveId" clId="{DDD4F252-63DE-413C-AF00-044AE0A2A80D}" dt="2022-05-10T14:05:59.772" v="40" actId="26606"/>
          <ac:spMkLst>
            <pc:docMk/>
            <pc:sldMk cId="880203738" sldId="272"/>
            <ac:spMk id="3" creationId="{E19274F6-A136-4C89-B80D-8FFE0EF07948}"/>
          </ac:spMkLst>
        </pc:spChg>
        <pc:spChg chg="add">
          <ac:chgData name="Sarah Gothard" userId="0e53f415fda5f162" providerId="LiveId" clId="{DDD4F252-63DE-413C-AF00-044AE0A2A80D}" dt="2022-05-10T14:05:59.772" v="40" actId="26606"/>
          <ac:spMkLst>
            <pc:docMk/>
            <pc:sldMk cId="880203738" sldId="272"/>
            <ac:spMk id="10" creationId="{32BC26D8-82FB-445E-AA49-62A77D7C1EE0}"/>
          </ac:spMkLst>
        </pc:spChg>
        <pc:spChg chg="add">
          <ac:chgData name="Sarah Gothard" userId="0e53f415fda5f162" providerId="LiveId" clId="{DDD4F252-63DE-413C-AF00-044AE0A2A80D}" dt="2022-05-10T14:05:59.772" v="40" actId="26606"/>
          <ac:spMkLst>
            <pc:docMk/>
            <pc:sldMk cId="880203738" sldId="272"/>
            <ac:spMk id="12" creationId="{CB44330D-EA18-4254-AA95-EB49948539B8}"/>
          </ac:spMkLst>
        </pc:spChg>
        <pc:picChg chg="add mod">
          <ac:chgData name="Sarah Gothard" userId="0e53f415fda5f162" providerId="LiveId" clId="{DDD4F252-63DE-413C-AF00-044AE0A2A80D}" dt="2022-05-10T14:05:59.772" v="40" actId="26606"/>
          <ac:picMkLst>
            <pc:docMk/>
            <pc:sldMk cId="880203738" sldId="272"/>
            <ac:picMk id="5" creationId="{29DA82FD-ED56-4BF9-96AB-7D8E105E5CBB}"/>
          </ac:picMkLst>
        </pc:picChg>
      </pc:sldChg>
      <pc:sldChg chg="addSp delSp modSp new mod setBg">
        <pc:chgData name="Sarah Gothard" userId="0e53f415fda5f162" providerId="LiveId" clId="{DDD4F252-63DE-413C-AF00-044AE0A2A80D}" dt="2022-05-10T14:10:11.953" v="44" actId="27614"/>
        <pc:sldMkLst>
          <pc:docMk/>
          <pc:sldMk cId="3823302653" sldId="275"/>
        </pc:sldMkLst>
        <pc:spChg chg="del">
          <ac:chgData name="Sarah Gothard" userId="0e53f415fda5f162" providerId="LiveId" clId="{DDD4F252-63DE-413C-AF00-044AE0A2A80D}" dt="2022-05-10T14:09:25.907" v="43" actId="26606"/>
          <ac:spMkLst>
            <pc:docMk/>
            <pc:sldMk cId="3823302653" sldId="275"/>
            <ac:spMk id="2" creationId="{F44A995D-8C52-4276-9EC2-B263F11FEB90}"/>
          </ac:spMkLst>
        </pc:spChg>
        <pc:spChg chg="del">
          <ac:chgData name="Sarah Gothard" userId="0e53f415fda5f162" providerId="LiveId" clId="{DDD4F252-63DE-413C-AF00-044AE0A2A80D}" dt="2022-05-10T14:09:25.907" v="43" actId="26606"/>
          <ac:spMkLst>
            <pc:docMk/>
            <pc:sldMk cId="3823302653" sldId="275"/>
            <ac:spMk id="3" creationId="{2EFF71FC-2C76-4632-BB5D-42C21B0352A7}"/>
          </ac:spMkLst>
        </pc:spChg>
        <pc:spChg chg="add">
          <ac:chgData name="Sarah Gothard" userId="0e53f415fda5f162" providerId="LiveId" clId="{DDD4F252-63DE-413C-AF00-044AE0A2A80D}" dt="2022-05-10T14:09:25.907" v="43" actId="26606"/>
          <ac:spMkLst>
            <pc:docMk/>
            <pc:sldMk cId="3823302653" sldId="275"/>
            <ac:spMk id="10" creationId="{32BC26D8-82FB-445E-AA49-62A77D7C1EE0}"/>
          </ac:spMkLst>
        </pc:spChg>
        <pc:spChg chg="add">
          <ac:chgData name="Sarah Gothard" userId="0e53f415fda5f162" providerId="LiveId" clId="{DDD4F252-63DE-413C-AF00-044AE0A2A80D}" dt="2022-05-10T14:09:25.907" v="43" actId="26606"/>
          <ac:spMkLst>
            <pc:docMk/>
            <pc:sldMk cId="3823302653" sldId="275"/>
            <ac:spMk id="12" creationId="{CB44330D-EA18-4254-AA95-EB49948539B8}"/>
          </ac:spMkLst>
        </pc:spChg>
        <pc:picChg chg="add mod">
          <ac:chgData name="Sarah Gothard" userId="0e53f415fda5f162" providerId="LiveId" clId="{DDD4F252-63DE-413C-AF00-044AE0A2A80D}" dt="2022-05-10T14:10:11.953" v="44" actId="27614"/>
          <ac:picMkLst>
            <pc:docMk/>
            <pc:sldMk cId="3823302653" sldId="275"/>
            <ac:picMk id="5" creationId="{E22F55A1-4BCF-464D-B73F-2D32FFB4E48D}"/>
          </ac:picMkLst>
        </pc:picChg>
      </pc:sldChg>
      <pc:sldChg chg="addSp delSp modSp new mod setBg">
        <pc:chgData name="Sarah Gothard" userId="0e53f415fda5f162" providerId="LiveId" clId="{DDD4F252-63DE-413C-AF00-044AE0A2A80D}" dt="2022-05-10T14:10:16.282" v="47" actId="26606"/>
        <pc:sldMkLst>
          <pc:docMk/>
          <pc:sldMk cId="2523460460" sldId="276"/>
        </pc:sldMkLst>
        <pc:spChg chg="del">
          <ac:chgData name="Sarah Gothard" userId="0e53f415fda5f162" providerId="LiveId" clId="{DDD4F252-63DE-413C-AF00-044AE0A2A80D}" dt="2022-05-10T14:10:16.282" v="47" actId="26606"/>
          <ac:spMkLst>
            <pc:docMk/>
            <pc:sldMk cId="2523460460" sldId="276"/>
            <ac:spMk id="2" creationId="{4C49CB2A-481D-4F5B-A8B8-B8E0D73DAD8D}"/>
          </ac:spMkLst>
        </pc:spChg>
        <pc:spChg chg="del">
          <ac:chgData name="Sarah Gothard" userId="0e53f415fda5f162" providerId="LiveId" clId="{DDD4F252-63DE-413C-AF00-044AE0A2A80D}" dt="2022-05-10T14:10:16.282" v="47" actId="26606"/>
          <ac:spMkLst>
            <pc:docMk/>
            <pc:sldMk cId="2523460460" sldId="276"/>
            <ac:spMk id="3" creationId="{57457B12-DC11-4049-8ACF-A5813B8955A3}"/>
          </ac:spMkLst>
        </pc:spChg>
        <pc:spChg chg="add">
          <ac:chgData name="Sarah Gothard" userId="0e53f415fda5f162" providerId="LiveId" clId="{DDD4F252-63DE-413C-AF00-044AE0A2A80D}" dt="2022-05-10T14:10:16.282" v="47" actId="26606"/>
          <ac:spMkLst>
            <pc:docMk/>
            <pc:sldMk cId="2523460460" sldId="276"/>
            <ac:spMk id="10" creationId="{32BC26D8-82FB-445E-AA49-62A77D7C1EE0}"/>
          </ac:spMkLst>
        </pc:spChg>
        <pc:spChg chg="add">
          <ac:chgData name="Sarah Gothard" userId="0e53f415fda5f162" providerId="LiveId" clId="{DDD4F252-63DE-413C-AF00-044AE0A2A80D}" dt="2022-05-10T14:10:16.282" v="47" actId="26606"/>
          <ac:spMkLst>
            <pc:docMk/>
            <pc:sldMk cId="2523460460" sldId="276"/>
            <ac:spMk id="12" creationId="{CB44330D-EA18-4254-AA95-EB49948539B8}"/>
          </ac:spMkLst>
        </pc:spChg>
        <pc:picChg chg="add mod">
          <ac:chgData name="Sarah Gothard" userId="0e53f415fda5f162" providerId="LiveId" clId="{DDD4F252-63DE-413C-AF00-044AE0A2A80D}" dt="2022-05-10T14:10:16.282" v="47" actId="26606"/>
          <ac:picMkLst>
            <pc:docMk/>
            <pc:sldMk cId="2523460460" sldId="276"/>
            <ac:picMk id="5" creationId="{1A96AC51-56A3-4248-998F-21F100BCB32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4FFE5-0BFF-47CB-966A-48AF86AC63ED}" type="datetime1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94CAE-A8AD-47D4-9659-176189D52A61}" type="datetime1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3DC1-C109-4E2F-A0F3-CF8B05410C0F}" type="datetime1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34F28-2223-4191-AE66-4E6D78351EE8}" type="datetime1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732F9-8C63-4F04-814B-F706B881F15C}" type="datetime1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14D1B-937C-491F-B4FE-24B941EE4A3E}" type="datetime1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FB54-87DB-42F7-940F-B0D2EE3DD49A}" type="datetime1">
              <a:rPr lang="en-US" smtClean="0"/>
              <a:t>5/10/2022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80FE7-49EC-4DF6-8827-158FFF28EDB0}" type="datetime1">
              <a:rPr lang="en-US" smtClean="0"/>
              <a:t>5/10/2022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A78A-7837-4AC4-991F-D29DB90EACFC}" type="datetime1">
              <a:rPr lang="en-US" smtClean="0"/>
              <a:t>5/10/2022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3242B-EAC0-400F-9A83-C88DACD9B9FC}" type="datetime1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5F14A-113B-46BC-911F-FA3921405251}" type="datetime1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34A12-B327-4EEC-85C7-0A215522AB73}" type="datetime1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984C124-705A-45EE-843B-BF2A952C62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570226"/>
            <a:ext cx="10905066" cy="1717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 descr="Shape&#10;&#10;Description automatically generated with medium confidence">
            <a:extLst>
              <a:ext uri="{FF2B5EF4-FFF2-40B4-BE49-F238E27FC236}">
                <a16:creationId xmlns:a16="http://schemas.microsoft.com/office/drawing/2014/main" id="{87AD4FEE-8685-4B82-A20D-6BD406AFF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2093130"/>
            <a:ext cx="10905066" cy="2671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239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Content Placeholder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F6A34065-A302-420A-9CC0-CCA3728C5E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144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155CD1D-2F26-404A-B276-5E91A3705A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828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9DA82FD-ED56-4BF9-96AB-7D8E105E5C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203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Shape&#10;&#10;Description automatically generated with medium confidence">
            <a:extLst>
              <a:ext uri="{FF2B5EF4-FFF2-40B4-BE49-F238E27FC236}">
                <a16:creationId xmlns:a16="http://schemas.microsoft.com/office/drawing/2014/main" id="{87AD4FEE-8685-4B82-A20D-6BD406AFF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2093130"/>
            <a:ext cx="10905066" cy="2671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726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F6A34065-A302-420A-9CC0-CCA3728C5E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557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50BFAB48-BA8A-4922-999D-B757AEC35E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43628"/>
            <a:ext cx="10905066" cy="5370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322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D4B9397F-0F1D-4994-8617-9219D7D239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17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 descr="Shape&#10;&#10;Description automatically generated with medium confidence">
            <a:extLst>
              <a:ext uri="{FF2B5EF4-FFF2-40B4-BE49-F238E27FC236}">
                <a16:creationId xmlns:a16="http://schemas.microsoft.com/office/drawing/2014/main" id="{87AD4FEE-8685-4B82-A20D-6BD406AFF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2093130"/>
            <a:ext cx="10905066" cy="2671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311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Content Placeholder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F6A34065-A302-420A-9CC0-CCA3728C5E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369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E22F55A1-4BCF-464D-B73F-2D32FFB4E4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302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A96AC51-56A3-4248-998F-21F100BCB3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460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43</Words>
  <Application>Microsoft Office PowerPoint</Application>
  <PresentationFormat>Widescreen</PresentationFormat>
  <Paragraphs>2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26</cp:revision>
  <dcterms:created xsi:type="dcterms:W3CDTF">2020-12-27T20:40:58Z</dcterms:created>
  <dcterms:modified xsi:type="dcterms:W3CDTF">2022-05-10T14:11:24Z</dcterms:modified>
</cp:coreProperties>
</file>