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424" autoAdjust="0"/>
  </p:normalViewPr>
  <p:slideViewPr>
    <p:cSldViewPr snapToGrid="0" showGuides="1">
      <p:cViewPr varScale="1">
        <p:scale>
          <a:sx n="65" d="100"/>
          <a:sy n="65" d="100"/>
        </p:scale>
        <p:origin x="2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CA7E632-692C-4260-9AFF-19EA9401457D}"/>
  </pc:docChgLst>
  <pc:docChgLst>
    <pc:chgData name="Sarah Gothard" userId="0e53f415fda5f162" providerId="LiveId" clId="{8A9448D3-367F-401C-8412-209B4E2671E5}"/>
  </pc:docChgLst>
  <pc:docChgLst>
    <pc:chgData name="Sarah Gothard" userId="0e53f415fda5f162" providerId="LiveId" clId="{75AD4940-8ED2-40B9-9C34-9733916AFD47}"/>
  </pc:docChgLst>
  <pc:docChgLst>
    <pc:chgData name="Sarah Gothard" userId="0e53f415fda5f162" providerId="LiveId" clId="{52DD0E5B-A699-4EB6-9D36-B51B5AC3AEFE}"/>
    <pc:docChg chg="undo custSel mod modSld">
      <pc:chgData name="Sarah Gothard" userId="0e53f415fda5f162" providerId="LiveId" clId="{52DD0E5B-A699-4EB6-9D36-B51B5AC3AEFE}" dt="2019-09-28T20:13:10.162" v="12" actId="26606"/>
      <pc:docMkLst>
        <pc:docMk/>
      </pc:docMkLst>
      <pc:sldChg chg="addSp modSp mod setBg">
        <pc:chgData name="Sarah Gothard" userId="0e53f415fda5f162" providerId="LiveId" clId="{52DD0E5B-A699-4EB6-9D36-B51B5AC3AEFE}" dt="2019-09-28T20:12:28.821" v="0" actId="26606"/>
        <pc:sldMkLst>
          <pc:docMk/>
          <pc:sldMk cId="2211167003" sldId="257"/>
        </pc:sldMkLst>
        <pc:spChg chg="mod ord">
          <ac:chgData name="Sarah Gothard" userId="0e53f415fda5f162" providerId="LiveId" clId="{52DD0E5B-A699-4EB6-9D36-B51B5AC3AEFE}" dt="2019-09-28T20:12:28.821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52DD0E5B-A699-4EB6-9D36-B51B5AC3AEFE}" dt="2019-09-28T20:12:28.821" v="0" actId="26606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2:28.821" v="0" actId="26606"/>
          <ac:spMkLst>
            <pc:docMk/>
            <pc:sldMk cId="2211167003" sldId="257"/>
            <ac:spMk id="12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2:28.821" v="0" actId="26606"/>
          <ac:picMkLst>
            <pc:docMk/>
            <pc:sldMk cId="2211167003" sldId="257"/>
            <ac:picMk id="3" creationId="{B9DB1CC0-DFE1-4B05-8765-CF33C31E2526}"/>
          </ac:picMkLst>
        </pc:picChg>
      </pc:sldChg>
      <pc:sldChg chg="addSp modSp mod setBg">
        <pc:chgData name="Sarah Gothard" userId="0e53f415fda5f162" providerId="LiveId" clId="{52DD0E5B-A699-4EB6-9D36-B51B5AC3AEFE}" dt="2019-09-28T20:12:32.033" v="1" actId="26606"/>
        <pc:sldMkLst>
          <pc:docMk/>
          <pc:sldMk cId="3768324685" sldId="258"/>
        </pc:sldMkLst>
        <pc:spChg chg="mod ord">
          <ac:chgData name="Sarah Gothard" userId="0e53f415fda5f162" providerId="LiveId" clId="{52DD0E5B-A699-4EB6-9D36-B51B5AC3AEFE}" dt="2019-09-28T20:12:32.033" v="1" actId="26606"/>
          <ac:spMkLst>
            <pc:docMk/>
            <pc:sldMk cId="3768324685" sldId="258"/>
            <ac:spMk id="2" creationId="{07EFF61D-B376-4E8C-B975-BA0A6FC2851A}"/>
          </ac:spMkLst>
        </pc:spChg>
        <pc:spChg chg="add">
          <ac:chgData name="Sarah Gothard" userId="0e53f415fda5f162" providerId="LiveId" clId="{52DD0E5B-A699-4EB6-9D36-B51B5AC3AEFE}" dt="2019-09-28T20:12:32.033" v="1" actId="26606"/>
          <ac:spMkLst>
            <pc:docMk/>
            <pc:sldMk cId="3768324685" sldId="258"/>
            <ac:spMk id="9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2:32.033" v="1" actId="26606"/>
          <ac:spMkLst>
            <pc:docMk/>
            <pc:sldMk cId="3768324685" sldId="258"/>
            <ac:spMk id="11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2:32.033" v="1" actId="26606"/>
          <ac:picMkLst>
            <pc:docMk/>
            <pc:sldMk cId="3768324685" sldId="258"/>
            <ac:picMk id="4" creationId="{759417D4-D083-4675-A45F-27E6B6417BB2}"/>
          </ac:picMkLst>
        </pc:picChg>
      </pc:sldChg>
      <pc:sldChg chg="addSp modSp mod setBg">
        <pc:chgData name="Sarah Gothard" userId="0e53f415fda5f162" providerId="LiveId" clId="{52DD0E5B-A699-4EB6-9D36-B51B5AC3AEFE}" dt="2019-09-28T20:12:50.030" v="6" actId="14100"/>
        <pc:sldMkLst>
          <pc:docMk/>
          <pc:sldMk cId="4195420001" sldId="259"/>
        </pc:sldMkLst>
        <pc:spChg chg="mod ord">
          <ac:chgData name="Sarah Gothard" userId="0e53f415fda5f162" providerId="LiveId" clId="{52DD0E5B-A699-4EB6-9D36-B51B5AC3AEFE}" dt="2019-09-28T20:12:34.867" v="2" actId="26606"/>
          <ac:spMkLst>
            <pc:docMk/>
            <pc:sldMk cId="4195420001" sldId="259"/>
            <ac:spMk id="2" creationId="{A09C793E-A11B-4C67-A767-1DB5636A2834}"/>
          </ac:spMkLst>
        </pc:spChg>
        <pc:spChg chg="add">
          <ac:chgData name="Sarah Gothard" userId="0e53f415fda5f162" providerId="LiveId" clId="{52DD0E5B-A699-4EB6-9D36-B51B5AC3AEFE}" dt="2019-09-28T20:12:34.867" v="2" actId="26606"/>
          <ac:spMkLst>
            <pc:docMk/>
            <pc:sldMk cId="4195420001" sldId="259"/>
            <ac:spMk id="9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2:34.867" v="2" actId="26606"/>
          <ac:spMkLst>
            <pc:docMk/>
            <pc:sldMk cId="4195420001" sldId="259"/>
            <ac:spMk id="11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2:50.030" v="6" actId="14100"/>
          <ac:picMkLst>
            <pc:docMk/>
            <pc:sldMk cId="4195420001" sldId="259"/>
            <ac:picMk id="4" creationId="{EE2A7ACF-20D0-4A53-BAA5-5A5E6537E968}"/>
          </ac:picMkLst>
        </pc:picChg>
      </pc:sldChg>
      <pc:sldChg chg="addSp modSp mod setBg">
        <pc:chgData name="Sarah Gothard" userId="0e53f415fda5f162" providerId="LiveId" clId="{52DD0E5B-A699-4EB6-9D36-B51B5AC3AEFE}" dt="2019-09-28T20:12:53.504" v="7" actId="26606"/>
        <pc:sldMkLst>
          <pc:docMk/>
          <pc:sldMk cId="719560831" sldId="260"/>
        </pc:sldMkLst>
        <pc:spChg chg="mod ord">
          <ac:chgData name="Sarah Gothard" userId="0e53f415fda5f162" providerId="LiveId" clId="{52DD0E5B-A699-4EB6-9D36-B51B5AC3AEFE}" dt="2019-09-28T20:12:53.504" v="7" actId="26606"/>
          <ac:spMkLst>
            <pc:docMk/>
            <pc:sldMk cId="719560831" sldId="260"/>
            <ac:spMk id="2" creationId="{B65CF27B-9BE8-41FE-8272-C1D84DA677EB}"/>
          </ac:spMkLst>
        </pc:spChg>
        <pc:spChg chg="add">
          <ac:chgData name="Sarah Gothard" userId="0e53f415fda5f162" providerId="LiveId" clId="{52DD0E5B-A699-4EB6-9D36-B51B5AC3AEFE}" dt="2019-09-28T20:12:53.504" v="7" actId="26606"/>
          <ac:spMkLst>
            <pc:docMk/>
            <pc:sldMk cId="719560831" sldId="260"/>
            <ac:spMk id="9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2:53.504" v="7" actId="26606"/>
          <ac:spMkLst>
            <pc:docMk/>
            <pc:sldMk cId="719560831" sldId="260"/>
            <ac:spMk id="11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2:53.504" v="7" actId="26606"/>
          <ac:picMkLst>
            <pc:docMk/>
            <pc:sldMk cId="719560831" sldId="260"/>
            <ac:picMk id="4" creationId="{3DDC8BAD-C812-43F4-9121-EBB1C4DF40F8}"/>
          </ac:picMkLst>
        </pc:picChg>
      </pc:sldChg>
      <pc:sldChg chg="addSp modSp mod setBg">
        <pc:chgData name="Sarah Gothard" userId="0e53f415fda5f162" providerId="LiveId" clId="{52DD0E5B-A699-4EB6-9D36-B51B5AC3AEFE}" dt="2019-09-28T20:12:56.941" v="8" actId="26606"/>
        <pc:sldMkLst>
          <pc:docMk/>
          <pc:sldMk cId="782891529" sldId="261"/>
        </pc:sldMkLst>
        <pc:spChg chg="mod ord">
          <ac:chgData name="Sarah Gothard" userId="0e53f415fda5f162" providerId="LiveId" clId="{52DD0E5B-A699-4EB6-9D36-B51B5AC3AEFE}" dt="2019-09-28T20:12:56.941" v="8" actId="26606"/>
          <ac:spMkLst>
            <pc:docMk/>
            <pc:sldMk cId="782891529" sldId="261"/>
            <ac:spMk id="2" creationId="{F365E4DE-A6D4-4D56-8E0D-46B391C3DE07}"/>
          </ac:spMkLst>
        </pc:spChg>
        <pc:spChg chg="add">
          <ac:chgData name="Sarah Gothard" userId="0e53f415fda5f162" providerId="LiveId" clId="{52DD0E5B-A699-4EB6-9D36-B51B5AC3AEFE}" dt="2019-09-28T20:12:56.941" v="8" actId="26606"/>
          <ac:spMkLst>
            <pc:docMk/>
            <pc:sldMk cId="782891529" sldId="261"/>
            <ac:spMk id="9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2:56.941" v="8" actId="26606"/>
          <ac:spMkLst>
            <pc:docMk/>
            <pc:sldMk cId="782891529" sldId="261"/>
            <ac:spMk id="11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2:56.941" v="8" actId="26606"/>
          <ac:picMkLst>
            <pc:docMk/>
            <pc:sldMk cId="782891529" sldId="261"/>
            <ac:picMk id="4" creationId="{85BDE7E4-65A6-42C1-94D2-C8201840F43E}"/>
          </ac:picMkLst>
        </pc:picChg>
      </pc:sldChg>
      <pc:sldChg chg="addSp modSp mod setBg">
        <pc:chgData name="Sarah Gothard" userId="0e53f415fda5f162" providerId="LiveId" clId="{52DD0E5B-A699-4EB6-9D36-B51B5AC3AEFE}" dt="2019-09-28T20:13:00.402" v="9" actId="26606"/>
        <pc:sldMkLst>
          <pc:docMk/>
          <pc:sldMk cId="1914575661" sldId="262"/>
        </pc:sldMkLst>
        <pc:spChg chg="mod ord">
          <ac:chgData name="Sarah Gothard" userId="0e53f415fda5f162" providerId="LiveId" clId="{52DD0E5B-A699-4EB6-9D36-B51B5AC3AEFE}" dt="2019-09-28T20:13:00.402" v="9" actId="26606"/>
          <ac:spMkLst>
            <pc:docMk/>
            <pc:sldMk cId="1914575661" sldId="262"/>
            <ac:spMk id="2" creationId="{03AC8750-2FBF-4953-B153-C3AA4BF3F08C}"/>
          </ac:spMkLst>
        </pc:spChg>
        <pc:spChg chg="add">
          <ac:chgData name="Sarah Gothard" userId="0e53f415fda5f162" providerId="LiveId" clId="{52DD0E5B-A699-4EB6-9D36-B51B5AC3AEFE}" dt="2019-09-28T20:13:00.402" v="9" actId="26606"/>
          <ac:spMkLst>
            <pc:docMk/>
            <pc:sldMk cId="1914575661" sldId="262"/>
            <ac:spMk id="9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3:00.402" v="9" actId="26606"/>
          <ac:spMkLst>
            <pc:docMk/>
            <pc:sldMk cId="1914575661" sldId="262"/>
            <ac:spMk id="11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3:00.402" v="9" actId="26606"/>
          <ac:picMkLst>
            <pc:docMk/>
            <pc:sldMk cId="1914575661" sldId="262"/>
            <ac:picMk id="4" creationId="{E5CD7AA4-32A4-403F-AEC5-0145A0551C53}"/>
          </ac:picMkLst>
        </pc:picChg>
      </pc:sldChg>
      <pc:sldChg chg="addSp modSp mod setBg">
        <pc:chgData name="Sarah Gothard" userId="0e53f415fda5f162" providerId="LiveId" clId="{52DD0E5B-A699-4EB6-9D36-B51B5AC3AEFE}" dt="2019-09-28T20:13:02.917" v="10" actId="26606"/>
        <pc:sldMkLst>
          <pc:docMk/>
          <pc:sldMk cId="571607779" sldId="263"/>
        </pc:sldMkLst>
        <pc:spChg chg="mod ord">
          <ac:chgData name="Sarah Gothard" userId="0e53f415fda5f162" providerId="LiveId" clId="{52DD0E5B-A699-4EB6-9D36-B51B5AC3AEFE}" dt="2019-09-28T20:13:02.917" v="10" actId="26606"/>
          <ac:spMkLst>
            <pc:docMk/>
            <pc:sldMk cId="571607779" sldId="263"/>
            <ac:spMk id="2" creationId="{56F6A8C8-DABE-47C0-BE1E-3CFB2F8B2E91}"/>
          </ac:spMkLst>
        </pc:spChg>
        <pc:spChg chg="add">
          <ac:chgData name="Sarah Gothard" userId="0e53f415fda5f162" providerId="LiveId" clId="{52DD0E5B-A699-4EB6-9D36-B51B5AC3AEFE}" dt="2019-09-28T20:13:02.917" v="10" actId="26606"/>
          <ac:spMkLst>
            <pc:docMk/>
            <pc:sldMk cId="571607779" sldId="263"/>
            <ac:spMk id="9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3:02.917" v="10" actId="26606"/>
          <ac:spMkLst>
            <pc:docMk/>
            <pc:sldMk cId="571607779" sldId="263"/>
            <ac:spMk id="11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3:02.917" v="10" actId="26606"/>
          <ac:picMkLst>
            <pc:docMk/>
            <pc:sldMk cId="571607779" sldId="263"/>
            <ac:picMk id="4" creationId="{356E20B7-DD33-4BBC-8555-24E99AE5CF0B}"/>
          </ac:picMkLst>
        </pc:picChg>
      </pc:sldChg>
      <pc:sldChg chg="addSp modSp mod setBg">
        <pc:chgData name="Sarah Gothard" userId="0e53f415fda5f162" providerId="LiveId" clId="{52DD0E5B-A699-4EB6-9D36-B51B5AC3AEFE}" dt="2019-09-28T20:13:05.730" v="11" actId="26606"/>
        <pc:sldMkLst>
          <pc:docMk/>
          <pc:sldMk cId="1299848440" sldId="264"/>
        </pc:sldMkLst>
        <pc:spChg chg="mod ord">
          <ac:chgData name="Sarah Gothard" userId="0e53f415fda5f162" providerId="LiveId" clId="{52DD0E5B-A699-4EB6-9D36-B51B5AC3AEFE}" dt="2019-09-28T20:13:05.730" v="11" actId="26606"/>
          <ac:spMkLst>
            <pc:docMk/>
            <pc:sldMk cId="1299848440" sldId="264"/>
            <ac:spMk id="2" creationId="{73514864-EDB3-4B01-AC55-A3558F0231F7}"/>
          </ac:spMkLst>
        </pc:spChg>
        <pc:spChg chg="add">
          <ac:chgData name="Sarah Gothard" userId="0e53f415fda5f162" providerId="LiveId" clId="{52DD0E5B-A699-4EB6-9D36-B51B5AC3AEFE}" dt="2019-09-28T20:13:05.730" v="11" actId="26606"/>
          <ac:spMkLst>
            <pc:docMk/>
            <pc:sldMk cId="1299848440" sldId="264"/>
            <ac:spMk id="9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3:05.730" v="11" actId="26606"/>
          <ac:spMkLst>
            <pc:docMk/>
            <pc:sldMk cId="1299848440" sldId="264"/>
            <ac:spMk id="11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3:05.730" v="11" actId="26606"/>
          <ac:picMkLst>
            <pc:docMk/>
            <pc:sldMk cId="1299848440" sldId="264"/>
            <ac:picMk id="4" creationId="{159919EC-D8E5-444D-8349-4EFF09CD70A8}"/>
          </ac:picMkLst>
        </pc:picChg>
      </pc:sldChg>
      <pc:sldChg chg="addSp modSp mod setBg">
        <pc:chgData name="Sarah Gothard" userId="0e53f415fda5f162" providerId="LiveId" clId="{52DD0E5B-A699-4EB6-9D36-B51B5AC3AEFE}" dt="2019-09-28T20:13:10.162" v="12" actId="26606"/>
        <pc:sldMkLst>
          <pc:docMk/>
          <pc:sldMk cId="2342924218" sldId="265"/>
        </pc:sldMkLst>
        <pc:spChg chg="mod ord">
          <ac:chgData name="Sarah Gothard" userId="0e53f415fda5f162" providerId="LiveId" clId="{52DD0E5B-A699-4EB6-9D36-B51B5AC3AEFE}" dt="2019-09-28T20:13:10.162" v="12" actId="26606"/>
          <ac:spMkLst>
            <pc:docMk/>
            <pc:sldMk cId="2342924218" sldId="265"/>
            <ac:spMk id="2" creationId="{464A7419-F05E-4F4E-AFEA-EF4BFB7519D7}"/>
          </ac:spMkLst>
        </pc:spChg>
        <pc:spChg chg="add">
          <ac:chgData name="Sarah Gothard" userId="0e53f415fda5f162" providerId="LiveId" clId="{52DD0E5B-A699-4EB6-9D36-B51B5AC3AEFE}" dt="2019-09-28T20:13:10.162" v="12" actId="26606"/>
          <ac:spMkLst>
            <pc:docMk/>
            <pc:sldMk cId="2342924218" sldId="265"/>
            <ac:spMk id="9" creationId="{559E787A-A567-464A-BB9E-E9B95AA41E40}"/>
          </ac:spMkLst>
        </pc:spChg>
        <pc:spChg chg="add">
          <ac:chgData name="Sarah Gothard" userId="0e53f415fda5f162" providerId="LiveId" clId="{52DD0E5B-A699-4EB6-9D36-B51B5AC3AEFE}" dt="2019-09-28T20:13:10.162" v="12" actId="26606"/>
          <ac:spMkLst>
            <pc:docMk/>
            <pc:sldMk cId="2342924218" sldId="265"/>
            <ac:spMk id="11" creationId="{36A476B5-55AD-43A1-B1FB-5AC76B54F0A0}"/>
          </ac:spMkLst>
        </pc:spChg>
        <pc:picChg chg="mod">
          <ac:chgData name="Sarah Gothard" userId="0e53f415fda5f162" providerId="LiveId" clId="{52DD0E5B-A699-4EB6-9D36-B51B5AC3AEFE}" dt="2019-09-28T20:13:10.162" v="12" actId="26606"/>
          <ac:picMkLst>
            <pc:docMk/>
            <pc:sldMk cId="2342924218" sldId="265"/>
            <ac:picMk id="4" creationId="{0F1B0B10-5B96-479D-8863-35A1927F6D4D}"/>
          </ac:picMkLst>
        </pc:picChg>
      </pc:sldChg>
    </pc:docChg>
  </pc:docChgLst>
  <pc:docChgLst>
    <pc:chgData name="Sarah Gothard" userId="0e53f415fda5f162" providerId="LiveId" clId="{680B71DE-8306-47D2-A64D-C2FD5974A21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0173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958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9849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33495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1033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1791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1507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07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58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453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6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4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698" r:id="rId1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B1CC0-DFE1-4B05-8765-CF33C31E2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379388"/>
            <a:ext cx="10905066" cy="20992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417D4-D083-4675-A45F-27E6B6417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FF61D-B376-4E8C-B975-BA0A6FC2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6832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A7ACF-20D0-4A53-BAA5-5A5E6537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77" y="643467"/>
            <a:ext cx="850544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C793E-A11B-4C67-A767-1DB5636A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9542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C8BAD-C812-43F4-9121-EBB1C4DF4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5CF27B-9BE8-41FE-8272-C1D84DA6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1956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DE7E4-65A6-42C1-94D2-C8201840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95" y="643467"/>
            <a:ext cx="844100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65E4DE-A6D4-4D56-8E0D-46B391C3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8289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D7AA4-32A4-403F-AEC5-0145A055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AC8750-2FBF-4953-B153-C3AA4BF3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1457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E20B7-DD33-4BBC-8555-24E99AE5C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48" y="643467"/>
            <a:ext cx="847310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F6A8C8-DABE-47C0-BE1E-3CFB2F8B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7160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919EC-D8E5-444D-8349-4EFF09CD7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514864-EDB3-4B01-AC55-A3558F02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9984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B0B10-5B96-479D-8863-35A1927F6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48" y="643467"/>
            <a:ext cx="847310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4A7419-F05E-4F4E-AFEA-EF4BFB75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42924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2019-09-28T20:13:10Z</dcterms:created>
  <dcterms:modified xsi:type="dcterms:W3CDTF">2019-09-28T20:13:12Z</dcterms:modified>
</cp:coreProperties>
</file>