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7" r:id="rId9"/>
    <p:sldId id="263" r:id="rId10"/>
    <p:sldId id="264" r:id="rId11"/>
    <p:sldId id="268" r:id="rId12"/>
    <p:sldId id="269"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10/1/2022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10/1/2022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10/1/2022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10/1/2022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10/1/2022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10/1/2022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10/1/2022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10/1/2022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10/1/2022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10/1/2022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10/1/2022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10/1/2022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10/1/2022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10/1/2022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 name="Rectangle 9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hape&#10;&#10;Description automatically generated with medium confidence">
            <a:extLst>
              <a:ext uri="{FF2B5EF4-FFF2-40B4-BE49-F238E27FC236}">
                <a16:creationId xmlns:a16="http://schemas.microsoft.com/office/drawing/2014/main" id="{85AE4EEE-C0DC-43E9-8116-AE7BB51DCCA1}"/>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503D2884-5AC7-4419-A618-9EBC452D6F77}"/>
              </a:ext>
            </a:extLst>
          </p:cNvPr>
          <p:cNvPicPr>
            <a:picLocks noGrp="1" noChangeAspect="1"/>
          </p:cNvPicPr>
          <p:nvPr>
            <p:ph idx="1"/>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42966D1D-B9C9-487B-8FB9-BBEF7DC9C34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20828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1D0D197-E37A-4F52-9871-A053F50D4CFE}"/>
              </a:ext>
            </a:extLst>
          </p:cNvPr>
          <p:cNvPicPr>
            <a:picLocks noGrp="1" noChangeAspect="1"/>
          </p:cNvPicPr>
          <p:nvPr>
            <p:ph idx="1"/>
          </p:nvPr>
        </p:nvPicPr>
        <p:blipFill>
          <a:blip r:embed="rId2"/>
          <a:stretch>
            <a:fillRect/>
          </a:stretch>
        </p:blipFill>
        <p:spPr>
          <a:xfrm>
            <a:off x="643467" y="757258"/>
            <a:ext cx="10905066" cy="5343483"/>
          </a:xfrm>
          <a:prstGeom prst="rect">
            <a:avLst/>
          </a:prstGeom>
        </p:spPr>
      </p:pic>
      <p:sp>
        <p:nvSpPr>
          <p:cNvPr id="4" name="Footer Placeholder 3">
            <a:extLst>
              <a:ext uri="{FF2B5EF4-FFF2-40B4-BE49-F238E27FC236}">
                <a16:creationId xmlns:a16="http://schemas.microsoft.com/office/drawing/2014/main" id="{EB23D889-3AAE-49E3-B3DB-1AF2B2042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22484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D76DDA3-15FF-4035-B6E4-17929666A441}"/>
              </a:ext>
            </a:extLst>
          </p:cNvPr>
          <p:cNvPicPr>
            <a:picLocks noGrp="1" noChangeAspect="1"/>
          </p:cNvPicPr>
          <p:nvPr>
            <p:ph idx="1"/>
          </p:nvPr>
        </p:nvPicPr>
        <p:blipFill>
          <a:blip r:embed="rId2"/>
          <a:stretch>
            <a:fillRect/>
          </a:stretch>
        </p:blipFill>
        <p:spPr>
          <a:xfrm>
            <a:off x="643467" y="1861397"/>
            <a:ext cx="10905066" cy="3135206"/>
          </a:xfrm>
          <a:prstGeom prst="rect">
            <a:avLst/>
          </a:prstGeom>
        </p:spPr>
      </p:pic>
      <p:sp>
        <p:nvSpPr>
          <p:cNvPr id="4" name="Footer Placeholder 3">
            <a:extLst>
              <a:ext uri="{FF2B5EF4-FFF2-40B4-BE49-F238E27FC236}">
                <a16:creationId xmlns:a16="http://schemas.microsoft.com/office/drawing/2014/main" id="{97E437F7-CB9A-49DD-AA43-B4D0E72BF68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38340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503D2884-5AC7-4419-A618-9EBC452D6F77}"/>
              </a:ext>
            </a:extLst>
          </p:cNvPr>
          <p:cNvPicPr>
            <a:picLocks noGrp="1" noChangeAspect="1"/>
          </p:cNvPicPr>
          <p:nvPr>
            <p:ph idx="1"/>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42966D1D-B9C9-487B-8FB9-BBEF7DC9C34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13366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C31A5DD8-241C-43B5-8F18-D4FE1575D836}"/>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8EEE9766-9086-4F9E-94EA-C0E77733119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93655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6765000D-E8AB-4C68-A71A-9A6C829F1F71}"/>
              </a:ext>
            </a:extLst>
          </p:cNvPr>
          <p:cNvPicPr>
            <a:picLocks noGrp="1" noChangeAspect="1"/>
          </p:cNvPicPr>
          <p:nvPr>
            <p:ph idx="1"/>
          </p:nvPr>
        </p:nvPicPr>
        <p:blipFill>
          <a:blip r:embed="rId2"/>
          <a:stretch>
            <a:fillRect/>
          </a:stretch>
        </p:blipFill>
        <p:spPr>
          <a:xfrm>
            <a:off x="643467" y="1793240"/>
            <a:ext cx="10905066" cy="3271520"/>
          </a:xfrm>
          <a:prstGeom prst="rect">
            <a:avLst/>
          </a:prstGeom>
        </p:spPr>
      </p:pic>
      <p:sp>
        <p:nvSpPr>
          <p:cNvPr id="4" name="Footer Placeholder 3">
            <a:extLst>
              <a:ext uri="{FF2B5EF4-FFF2-40B4-BE49-F238E27FC236}">
                <a16:creationId xmlns:a16="http://schemas.microsoft.com/office/drawing/2014/main" id="{8F23879D-2E82-4C5A-BD7B-2D03073D1F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80595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E384A34F-23F9-46FD-9526-B47FB71EA427}"/>
              </a:ext>
            </a:extLst>
          </p:cNvPr>
          <p:cNvPicPr>
            <a:picLocks noGrp="1" noChangeAspect="1"/>
          </p:cNvPicPr>
          <p:nvPr>
            <p:ph idx="1"/>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6543B763-939B-46A8-B636-125D32E04D9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7093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19D1DD8-962B-4679-8515-3FD859A0FCA6}"/>
              </a:ext>
            </a:extLst>
          </p:cNvPr>
          <p:cNvPicPr>
            <a:picLocks noGrp="1" noChangeAspect="1"/>
          </p:cNvPicPr>
          <p:nvPr>
            <p:ph idx="1"/>
          </p:nvPr>
        </p:nvPicPr>
        <p:blipFill>
          <a:blip r:embed="rId2"/>
          <a:stretch>
            <a:fillRect/>
          </a:stretch>
        </p:blipFill>
        <p:spPr>
          <a:xfrm>
            <a:off x="643467" y="784522"/>
            <a:ext cx="10905066" cy="5288956"/>
          </a:xfrm>
          <a:prstGeom prst="rect">
            <a:avLst/>
          </a:prstGeom>
        </p:spPr>
      </p:pic>
      <p:sp>
        <p:nvSpPr>
          <p:cNvPr id="4" name="Footer Placeholder 3">
            <a:extLst>
              <a:ext uri="{FF2B5EF4-FFF2-40B4-BE49-F238E27FC236}">
                <a16:creationId xmlns:a16="http://schemas.microsoft.com/office/drawing/2014/main" id="{8F59DC30-AA42-4C2B-88A0-6DAA58D8A67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6164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0C3385B-A47D-4572-BA0D-DA2A2FAD886B}"/>
              </a:ext>
            </a:extLst>
          </p:cNvPr>
          <p:cNvPicPr>
            <a:picLocks noGrp="1" noChangeAspect="1"/>
          </p:cNvPicPr>
          <p:nvPr>
            <p:ph idx="1"/>
          </p:nvPr>
        </p:nvPicPr>
        <p:blipFill>
          <a:blip r:embed="rId2"/>
          <a:stretch>
            <a:fillRect/>
          </a:stretch>
        </p:blipFill>
        <p:spPr>
          <a:xfrm>
            <a:off x="643467" y="1861397"/>
            <a:ext cx="10905066" cy="3135206"/>
          </a:xfrm>
          <a:prstGeom prst="rect">
            <a:avLst/>
          </a:prstGeom>
        </p:spPr>
      </p:pic>
      <p:sp>
        <p:nvSpPr>
          <p:cNvPr id="4" name="Footer Placeholder 3">
            <a:extLst>
              <a:ext uri="{FF2B5EF4-FFF2-40B4-BE49-F238E27FC236}">
                <a16:creationId xmlns:a16="http://schemas.microsoft.com/office/drawing/2014/main" id="{83921169-F02B-4A52-8056-A1B694299D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854766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503D2884-5AC7-4419-A618-9EBC452D6F77}"/>
              </a:ext>
            </a:extLst>
          </p:cNvPr>
          <p:cNvPicPr>
            <a:picLocks noGrp="1" noChangeAspect="1"/>
          </p:cNvPicPr>
          <p:nvPr>
            <p:ph idx="1"/>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42966D1D-B9C9-487B-8FB9-BBEF7DC9C34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01522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12D5AC1-5CC1-414E-A63D-CCC9D9040A64}"/>
              </a:ext>
            </a:extLst>
          </p:cNvPr>
          <p:cNvPicPr>
            <a:picLocks noGrp="1" noChangeAspect="1"/>
          </p:cNvPicPr>
          <p:nvPr>
            <p:ph idx="1"/>
          </p:nvPr>
        </p:nvPicPr>
        <p:blipFill>
          <a:blip r:embed="rId2"/>
          <a:stretch>
            <a:fillRect/>
          </a:stretch>
        </p:blipFill>
        <p:spPr>
          <a:xfrm>
            <a:off x="643467" y="852679"/>
            <a:ext cx="10905066" cy="5152642"/>
          </a:xfrm>
          <a:prstGeom prst="rect">
            <a:avLst/>
          </a:prstGeom>
        </p:spPr>
      </p:pic>
      <p:sp>
        <p:nvSpPr>
          <p:cNvPr id="4" name="Footer Placeholder 3">
            <a:extLst>
              <a:ext uri="{FF2B5EF4-FFF2-40B4-BE49-F238E27FC236}">
                <a16:creationId xmlns:a16="http://schemas.microsoft.com/office/drawing/2014/main" id="{009E9F4C-8E96-4288-A9DB-C05ED7E56ED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34296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a:extLst>
              <a:ext uri="{FF2B5EF4-FFF2-40B4-BE49-F238E27FC236}">
                <a16:creationId xmlns:a16="http://schemas.microsoft.com/office/drawing/2014/main" id="{3944C91D-0F1A-4CE4-9927-4B5117FF0B43}"/>
              </a:ext>
            </a:extLst>
          </p:cNvPr>
          <p:cNvPicPr>
            <a:picLocks noGrp="1" noChangeAspect="1"/>
          </p:cNvPicPr>
          <p:nvPr>
            <p:ph idx="1"/>
          </p:nvPr>
        </p:nvPicPr>
        <p:blipFill>
          <a:blip r:embed="rId2"/>
          <a:stretch>
            <a:fillRect/>
          </a:stretch>
        </p:blipFill>
        <p:spPr>
          <a:xfrm>
            <a:off x="643467" y="1793240"/>
            <a:ext cx="10905066" cy="3271520"/>
          </a:xfrm>
          <a:prstGeom prst="rect">
            <a:avLst/>
          </a:prstGeom>
        </p:spPr>
      </p:pic>
      <p:sp>
        <p:nvSpPr>
          <p:cNvPr id="4" name="Footer Placeholder 3">
            <a:extLst>
              <a:ext uri="{FF2B5EF4-FFF2-40B4-BE49-F238E27FC236}">
                <a16:creationId xmlns:a16="http://schemas.microsoft.com/office/drawing/2014/main" id="{83921169-F02B-4A52-8056-A1B694299D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072292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24</cp:revision>
  <dcterms:created xsi:type="dcterms:W3CDTF">2019-09-28T20:24:12Z</dcterms:created>
  <dcterms:modified xsi:type="dcterms:W3CDTF">2022-10-02T00:42:23Z</dcterms:modified>
</cp:coreProperties>
</file>