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6"/>
  </p:notesMasterIdLst>
  <p:handoutMasterIdLst>
    <p:handoutMasterId r:id="rId17"/>
  </p:handoutMasterIdLst>
  <p:sldIdLst>
    <p:sldId id="339" r:id="rId3"/>
    <p:sldId id="334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101" d="100"/>
          <a:sy n="101" d="100"/>
        </p:scale>
        <p:origin x="1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44731117-3976-4491-A1BD-0E0F5020A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073BCFC-A707-B537-BEF3-666086705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467" y="6356350"/>
            <a:ext cx="11237976" cy="5016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6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  <a:endParaRPr lang="en-US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B125D0-2586-BC53-188C-0AC2AAAC09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09" y="2016517"/>
            <a:ext cx="10918781" cy="282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7F81C-56A8-A2AA-61DA-9234527E72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8E784-6423-912A-206B-5837FBEAF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E8565F5A-A6F5-0246-053E-82B7832C9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5698"/>
            <a:ext cx="12192000" cy="4246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522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9B5457-ED55-86C9-D065-39D4D89592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7064F1-CA67-6C6C-5C8D-6927F26A6C0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21F30E-5F97-199E-E257-1DAB376E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99595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9EAC02-D302-76F9-D05D-3FFE96C3E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AAA0470-4063-4998-4A27-679ADBBFE1D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0E3E4-7C7A-7E2D-9A09-7AB588F1A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38711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964A1-A5FF-682B-76A6-D9F43DD84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033338-463A-2C3E-B282-DB2184F10FF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996136"/>
            <a:ext cx="12192000" cy="486572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DFE205-19F4-5E59-3781-7152F4E5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010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433E51-4B04-27DC-7186-05F9B8662B9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70D12E-CBA9-C543-F7E3-318DCA69D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632E58-F6DA-31AC-0B66-AC5F56570BF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D26C4D-D902-8B4F-B8B4-E873EF464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56345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2BED3-B332-DFE7-A595-5CAC03670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802449C-FC13-C200-2E31-1BDA7FC6092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1115198"/>
            <a:ext cx="12192000" cy="462760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D30681-0BA0-3832-A995-11049BDA7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890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62473-5459-28C8-D24E-235506090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A093B8-9C13-091B-439F-F6533BD810F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FE3B1-9A05-AFE4-B378-211765A4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929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100823-62B1-C512-8171-D0AD04F3C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7E16A1-3206-31A5-CC7F-33C47A9C024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B5BA6-5F3C-39F6-2538-BAD5DEB8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38337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D981D-A2C6-5AFF-002D-B9FBE9D6F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9A540-659C-404D-CE3A-DC4D0837ACE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1231493"/>
            <a:ext cx="12192000" cy="439501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9C842-6DC5-1733-EBA3-211615D0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0530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D38BF-CA81-C039-2D11-6C2B97C7D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9852B3-403C-2E92-7D47-65F3F528BF8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A6CBE-9E06-4D19-03F5-A277F6B3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4138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54D7F-3626-2FE3-EB9C-9AE003585F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F1BB21-5247-75DE-018E-FB92B9B973A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4EE60-854F-C226-04A1-238654078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47812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24</cp:revision>
  <dcterms:created xsi:type="dcterms:W3CDTF">2019-10-21T12:59:19Z</dcterms:created>
  <dcterms:modified xsi:type="dcterms:W3CDTF">2025-08-06T17:08:48Z</dcterms:modified>
</cp:coreProperties>
</file>